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268" r:id="rId6"/>
    <p:sldId id="384" r:id="rId7"/>
    <p:sldId id="279" r:id="rId8"/>
    <p:sldId id="317" r:id="rId9"/>
    <p:sldId id="278" r:id="rId10"/>
    <p:sldId id="277" r:id="rId11"/>
    <p:sldId id="392" r:id="rId12"/>
    <p:sldId id="397" r:id="rId13"/>
    <p:sldId id="398" r:id="rId14"/>
    <p:sldId id="396" r:id="rId15"/>
    <p:sldId id="407" r:id="rId16"/>
    <p:sldId id="400" r:id="rId17"/>
    <p:sldId id="395" r:id="rId18"/>
    <p:sldId id="401" r:id="rId19"/>
    <p:sldId id="402" r:id="rId20"/>
    <p:sldId id="394" r:id="rId21"/>
    <p:sldId id="403" r:id="rId22"/>
    <p:sldId id="404" r:id="rId23"/>
    <p:sldId id="393" r:id="rId24"/>
    <p:sldId id="405" r:id="rId25"/>
    <p:sldId id="406" r:id="rId26"/>
    <p:sldId id="321" r:id="rId27"/>
    <p:sldId id="391" r:id="rId28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CCE8DA"/>
    <a:srgbClr val="4783FB"/>
    <a:srgbClr val="FF3399"/>
    <a:srgbClr val="FF0066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CA2E8D-45A3-4C48-9625-891692387AEA}" type="datetime1">
              <a:rPr lang="es-MX" smtClean="0"/>
              <a:t>24/02/2024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3C4DD5-6CE3-47E7-95E8-166693B65D37}" type="datetime1">
              <a:rPr lang="es-MX" smtClean="0"/>
              <a:t>24/02/2024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1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5707CC-89EA-43A2-BEC7-ACC1C58A42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72653C4-4721-4992-BEFD-5B63D45D1ED1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23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536ED5-5FB8-4604-810C-4003294F53E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7D4F21E-2E00-46B6-BC42-1F3F31D89FA8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2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DF2A44-97CF-4763-AF62-5CA8B014D2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B749EDC-1753-44F0-AE60-6EBD9CC8562F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3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6832E2-5B1D-4962-A274-3310C4DDF3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64FDC4-CA6D-4AC4-B464-B971E2D4C2AE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5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7088BE-0207-4C31-B73A-DAB969D633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D7B60-CE5B-6C9B-0972-F457E7151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9AAD7F-6F47-92B0-1F55-27E5EA8FB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9E5B7EB-EE2B-6FB4-F8C8-36ED2EE8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00B74B-77FD-F03E-F97A-2032C80D4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8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A430E-8299-B890-A19D-D78CAA4A28A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237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4B77D-0973-09A2-B054-F86F747A4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BECC8B-0065-7C6C-014B-39F8612F3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3CB8C2-24F6-40E8-B84E-BF3791EE3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72A0A-027B-D48A-ADF0-D07732E6B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11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B632D3-CE9E-B0C3-A00C-CAE4164741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75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92EF-537A-45C2-A9BC-AA8CFD1E1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6954BF-5C93-289F-FB68-D66590F14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4DA763-7FEA-0303-7E61-D4490850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F7D1EC-8C7A-71A6-5980-9DBC22C46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14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02AF14-655F-BA9A-4D63-F1DD345014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79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76F5-3BBB-C3C5-0927-9B2D6E3BD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E10ED2-2C1B-46A3-FF7E-3128D2C59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200ED0-693B-EB0B-E95E-3D71918F4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DD5816-1CF3-CEBF-1CFF-2B2792EE2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17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53B0F7-75CA-A55C-6FE8-9EF3A12765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6554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037F1-DE55-0A81-4460-263A978C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A16C86-A13E-D1B4-16AB-39040B301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7731F3-E617-5300-E390-6E261DDB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3A039A-BBFF-DA11-8533-1774C3091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MX" smtClean="0"/>
              <a:t>20</a:t>
            </a:fld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1AD58F-DE6F-7D58-EAA4-C64A765264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5921896-B1ED-4712-848C-51540A435E4D}" type="datetime1">
              <a:rPr lang="es-MX" smtClean="0"/>
              <a:t>24/02/2024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283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MX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MX"/>
              <a:t>Haz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MX"/>
              <a:t>Haz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MX" sz="1600"/>
              <a:t>Haz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MX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ínea del tiempo de la tabla y 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MX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MX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MX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Ejemplo de Texto al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umna de contenido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MX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MX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/>
              <a:t>Muestra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MX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MX"/>
              <a:t>Haga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MX"/>
              <a:t>Martes, 2 de febrero de 20XX</a:t>
            </a:r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MX"/>
              <a:t>Ejemplo de Texto al pie de página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MX" smtClean="0"/>
              <a:pPr rtl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MX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s/photo/843208" TargetMode="External"/><Relationship Id="rId13" Type="http://schemas.openxmlformats.org/officeDocument/2006/relationships/image" Target="../media/image9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hyperlink" Target="https://it.wikipedia.org/wiki/Orcinus_orc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11" Type="http://schemas.openxmlformats.org/officeDocument/2006/relationships/image" Target="../media/image8.jpg"/><Relationship Id="rId5" Type="http://schemas.openxmlformats.org/officeDocument/2006/relationships/image" Target="../media/image4.jpeg"/><Relationship Id="rId10" Type="http://schemas.openxmlformats.org/officeDocument/2006/relationships/hyperlink" Target="https://www.pexels.com/es-es/foto/aguila-aguila-calva-animal-fauna-1131774/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7.jpg"/><Relationship Id="rId14" Type="http://schemas.openxmlformats.org/officeDocument/2006/relationships/hyperlink" Target="https://pxhere.com/es/photo/140121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3022" y="3009747"/>
            <a:ext cx="3922292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s-MX" dirty="0"/>
              <a:t>BASE DE DATOS DE VIDEOJUEGOS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D8A4C61-8C38-35A2-1BBF-652F5FAA7A33}"/>
              </a:ext>
            </a:extLst>
          </p:cNvPr>
          <p:cNvSpPr txBox="1">
            <a:spLocks/>
          </p:cNvSpPr>
          <p:nvPr/>
        </p:nvSpPr>
        <p:spPr>
          <a:xfrm>
            <a:off x="7893022" y="-288419"/>
            <a:ext cx="3922292" cy="238489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MODULO 1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5F23A-FD66-757B-0F4B-D5FBA71B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DDD4A-F1DF-1E6F-FE5A-BEF6F777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86" y="196900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Grafico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ABA27DB7-E5F2-8B7F-18CB-855461A5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10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E78738-18CE-4C72-A1B5-941DB8BE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77" y="768224"/>
            <a:ext cx="10299046" cy="58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9E03F-975D-2B4D-764D-B0D864BF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FAE13D7D-984C-4C3C-053F-3F5EB3255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9E4A654-1A0B-A035-9F94-63DB77A32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738010B-100C-673F-2B6D-46DF7488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F11E9E-D907-C1A0-2C40-55C8CA4D3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2D431DB1-82A3-3419-B609-AAB4274E3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C40CB2DC-DDBB-8C45-66F9-183B8742B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CA08C5C1-E039-C61A-A758-57E26CDD5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E719549-C1AA-9ADF-15DC-0052C9D19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84C8149A-4320-5A73-6346-AF34F6978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6D84B69C-ABAE-D9B4-A3B8-87035EAB31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6E79B47-F36E-A02E-FE5D-FC3782536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C972E7B-6C0C-B301-FFB7-CEFD5C7B9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C6AA4225-B180-28AD-11C1-2E322FDB2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464914"/>
            <a:ext cx="5437187" cy="106265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 </a:t>
            </a:r>
            <a:r>
              <a:rPr lang="es-MX" dirty="0"/>
              <a:t>3</a:t>
            </a:r>
            <a:endParaRPr lang="es-MX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C01C1F31-9A29-C322-0000-A4B15F5F1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88" y="2406633"/>
            <a:ext cx="5918948" cy="2265216"/>
          </a:xfrm>
        </p:spPr>
        <p:txBody>
          <a:bodyPr vert="horz" wrap="square" lIns="0" tIns="0" rIns="0" bIns="0"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¿CUANTOS JUEGOS HAY DENTRO DE CADA TIPO DE GENERO?</a:t>
            </a:r>
            <a:endParaRPr lang="es-MX" sz="4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885E2CD-F88D-E984-FFA8-0F311722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03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D656-BAF1-5FBB-6A5C-F1FA5D74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E5516B8-6568-5FFF-40AF-2C1AF1B3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Código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AAE8874-060B-4DF0-6FA0-9416587E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12</a:t>
            </a:fld>
            <a:endParaRPr lang="es-MX"/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47D99AF9-A942-46A3-AE72-940C8C9B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479874"/>
            <a:ext cx="5191031" cy="401401"/>
          </a:xfrm>
        </p:spPr>
        <p:txBody>
          <a:bodyPr/>
          <a:lstStyle/>
          <a:p>
            <a:r>
              <a:rPr lang="es-MX" dirty="0"/>
              <a:t>En código, lo que ocuparemos será lo siguiente;</a:t>
            </a:r>
          </a:p>
          <a:p>
            <a:pPr marL="0" indent="0">
              <a:buNone/>
            </a:pPr>
            <a:endParaRPr lang="es-MX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33E9ED-D5CC-49E6-9BAB-DC9ED5025771}"/>
              </a:ext>
            </a:extLst>
          </p:cNvPr>
          <p:cNvSpPr txBox="1"/>
          <p:nvPr/>
        </p:nvSpPr>
        <p:spPr>
          <a:xfrm>
            <a:off x="549539" y="2162726"/>
            <a:ext cx="3914886" cy="4063035"/>
          </a:xfrm>
          <a:custGeom>
            <a:avLst/>
            <a:gdLst>
              <a:gd name="connsiteX0" fmla="*/ 0 w 3914886"/>
              <a:gd name="connsiteY0" fmla="*/ 0 h 4063035"/>
              <a:gd name="connsiteX1" fmla="*/ 441823 w 3914886"/>
              <a:gd name="connsiteY1" fmla="*/ 0 h 4063035"/>
              <a:gd name="connsiteX2" fmla="*/ 922795 w 3914886"/>
              <a:gd name="connsiteY2" fmla="*/ 0 h 4063035"/>
              <a:gd name="connsiteX3" fmla="*/ 1442915 w 3914886"/>
              <a:gd name="connsiteY3" fmla="*/ 0 h 4063035"/>
              <a:gd name="connsiteX4" fmla="*/ 1923887 w 3914886"/>
              <a:gd name="connsiteY4" fmla="*/ 0 h 4063035"/>
              <a:gd name="connsiteX5" fmla="*/ 2561454 w 3914886"/>
              <a:gd name="connsiteY5" fmla="*/ 0 h 4063035"/>
              <a:gd name="connsiteX6" fmla="*/ 3081575 w 3914886"/>
              <a:gd name="connsiteY6" fmla="*/ 0 h 4063035"/>
              <a:gd name="connsiteX7" fmla="*/ 3914886 w 3914886"/>
              <a:gd name="connsiteY7" fmla="*/ 0 h 4063035"/>
              <a:gd name="connsiteX8" fmla="*/ 3914886 w 3914886"/>
              <a:gd name="connsiteY8" fmla="*/ 580434 h 4063035"/>
              <a:gd name="connsiteX9" fmla="*/ 3914886 w 3914886"/>
              <a:gd name="connsiteY9" fmla="*/ 1201497 h 4063035"/>
              <a:gd name="connsiteX10" fmla="*/ 3914886 w 3914886"/>
              <a:gd name="connsiteY10" fmla="*/ 1781931 h 4063035"/>
              <a:gd name="connsiteX11" fmla="*/ 3914886 w 3914886"/>
              <a:gd name="connsiteY11" fmla="*/ 2321734 h 4063035"/>
              <a:gd name="connsiteX12" fmla="*/ 3914886 w 3914886"/>
              <a:gd name="connsiteY12" fmla="*/ 2820907 h 4063035"/>
              <a:gd name="connsiteX13" fmla="*/ 3914886 w 3914886"/>
              <a:gd name="connsiteY13" fmla="*/ 3401341 h 4063035"/>
              <a:gd name="connsiteX14" fmla="*/ 3914886 w 3914886"/>
              <a:gd name="connsiteY14" fmla="*/ 4063035 h 4063035"/>
              <a:gd name="connsiteX15" fmla="*/ 3316468 w 3914886"/>
              <a:gd name="connsiteY15" fmla="*/ 4063035 h 4063035"/>
              <a:gd name="connsiteX16" fmla="*/ 2757198 w 3914886"/>
              <a:gd name="connsiteY16" fmla="*/ 4063035 h 4063035"/>
              <a:gd name="connsiteX17" fmla="*/ 2119631 w 3914886"/>
              <a:gd name="connsiteY17" fmla="*/ 4063035 h 4063035"/>
              <a:gd name="connsiteX18" fmla="*/ 1482064 w 3914886"/>
              <a:gd name="connsiteY18" fmla="*/ 4063035 h 4063035"/>
              <a:gd name="connsiteX19" fmla="*/ 883646 w 3914886"/>
              <a:gd name="connsiteY19" fmla="*/ 4063035 h 4063035"/>
              <a:gd name="connsiteX20" fmla="*/ 0 w 3914886"/>
              <a:gd name="connsiteY20" fmla="*/ 4063035 h 4063035"/>
              <a:gd name="connsiteX21" fmla="*/ 0 w 3914886"/>
              <a:gd name="connsiteY21" fmla="*/ 3563862 h 4063035"/>
              <a:gd name="connsiteX22" fmla="*/ 0 w 3914886"/>
              <a:gd name="connsiteY22" fmla="*/ 2942798 h 4063035"/>
              <a:gd name="connsiteX23" fmla="*/ 0 w 3914886"/>
              <a:gd name="connsiteY23" fmla="*/ 2362365 h 4063035"/>
              <a:gd name="connsiteX24" fmla="*/ 0 w 3914886"/>
              <a:gd name="connsiteY24" fmla="*/ 1781931 h 4063035"/>
              <a:gd name="connsiteX25" fmla="*/ 0 w 3914886"/>
              <a:gd name="connsiteY25" fmla="*/ 1323389 h 4063035"/>
              <a:gd name="connsiteX26" fmla="*/ 0 w 3914886"/>
              <a:gd name="connsiteY26" fmla="*/ 742955 h 4063035"/>
              <a:gd name="connsiteX27" fmla="*/ 0 w 3914886"/>
              <a:gd name="connsiteY27" fmla="*/ 0 h 406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886" h="4063035" fill="none" extrusionOk="0">
                <a:moveTo>
                  <a:pt x="0" y="0"/>
                </a:moveTo>
                <a:cubicBezTo>
                  <a:pt x="218259" y="-35249"/>
                  <a:pt x="240703" y="7903"/>
                  <a:pt x="441823" y="0"/>
                </a:cubicBezTo>
                <a:cubicBezTo>
                  <a:pt x="642943" y="-7903"/>
                  <a:pt x="757114" y="47973"/>
                  <a:pt x="922795" y="0"/>
                </a:cubicBezTo>
                <a:cubicBezTo>
                  <a:pt x="1088476" y="-47973"/>
                  <a:pt x="1183229" y="14950"/>
                  <a:pt x="1442915" y="0"/>
                </a:cubicBezTo>
                <a:cubicBezTo>
                  <a:pt x="1702601" y="-14950"/>
                  <a:pt x="1799155" y="41407"/>
                  <a:pt x="1923887" y="0"/>
                </a:cubicBezTo>
                <a:cubicBezTo>
                  <a:pt x="2048619" y="-41407"/>
                  <a:pt x="2376354" y="61308"/>
                  <a:pt x="2561454" y="0"/>
                </a:cubicBezTo>
                <a:cubicBezTo>
                  <a:pt x="2746554" y="-61308"/>
                  <a:pt x="2975991" y="6349"/>
                  <a:pt x="3081575" y="0"/>
                </a:cubicBezTo>
                <a:cubicBezTo>
                  <a:pt x="3187159" y="-6349"/>
                  <a:pt x="3675234" y="42597"/>
                  <a:pt x="3914886" y="0"/>
                </a:cubicBezTo>
                <a:cubicBezTo>
                  <a:pt x="3922977" y="251045"/>
                  <a:pt x="3914780" y="335828"/>
                  <a:pt x="3914886" y="580434"/>
                </a:cubicBezTo>
                <a:cubicBezTo>
                  <a:pt x="3914992" y="825040"/>
                  <a:pt x="3901153" y="1052825"/>
                  <a:pt x="3914886" y="1201497"/>
                </a:cubicBezTo>
                <a:cubicBezTo>
                  <a:pt x="3928619" y="1350169"/>
                  <a:pt x="3848084" y="1518781"/>
                  <a:pt x="3914886" y="1781931"/>
                </a:cubicBezTo>
                <a:cubicBezTo>
                  <a:pt x="3981688" y="2045081"/>
                  <a:pt x="3860248" y="2150755"/>
                  <a:pt x="3914886" y="2321734"/>
                </a:cubicBezTo>
                <a:cubicBezTo>
                  <a:pt x="3969524" y="2492713"/>
                  <a:pt x="3858610" y="2630660"/>
                  <a:pt x="3914886" y="2820907"/>
                </a:cubicBezTo>
                <a:cubicBezTo>
                  <a:pt x="3971162" y="3011154"/>
                  <a:pt x="3860580" y="3279808"/>
                  <a:pt x="3914886" y="3401341"/>
                </a:cubicBezTo>
                <a:cubicBezTo>
                  <a:pt x="3969192" y="3522874"/>
                  <a:pt x="3872934" y="3761706"/>
                  <a:pt x="3914886" y="4063035"/>
                </a:cubicBezTo>
                <a:cubicBezTo>
                  <a:pt x="3656458" y="4111156"/>
                  <a:pt x="3515817" y="4008616"/>
                  <a:pt x="3316468" y="4063035"/>
                </a:cubicBezTo>
                <a:cubicBezTo>
                  <a:pt x="3117119" y="4117454"/>
                  <a:pt x="2976768" y="4011697"/>
                  <a:pt x="2757198" y="4063035"/>
                </a:cubicBezTo>
                <a:cubicBezTo>
                  <a:pt x="2537628" y="4114373"/>
                  <a:pt x="2338631" y="4010320"/>
                  <a:pt x="2119631" y="4063035"/>
                </a:cubicBezTo>
                <a:cubicBezTo>
                  <a:pt x="1900631" y="4115750"/>
                  <a:pt x="1713559" y="4043568"/>
                  <a:pt x="1482064" y="4063035"/>
                </a:cubicBezTo>
                <a:cubicBezTo>
                  <a:pt x="1250569" y="4082502"/>
                  <a:pt x="1080080" y="4001966"/>
                  <a:pt x="883646" y="4063035"/>
                </a:cubicBezTo>
                <a:cubicBezTo>
                  <a:pt x="687212" y="4124104"/>
                  <a:pt x="325232" y="3968427"/>
                  <a:pt x="0" y="4063035"/>
                </a:cubicBezTo>
                <a:cubicBezTo>
                  <a:pt x="-49170" y="3941012"/>
                  <a:pt x="1757" y="3743126"/>
                  <a:pt x="0" y="3563862"/>
                </a:cubicBezTo>
                <a:cubicBezTo>
                  <a:pt x="-1757" y="3384598"/>
                  <a:pt x="51730" y="3228193"/>
                  <a:pt x="0" y="2942798"/>
                </a:cubicBezTo>
                <a:cubicBezTo>
                  <a:pt x="-51730" y="2657403"/>
                  <a:pt x="68375" y="2632584"/>
                  <a:pt x="0" y="2362365"/>
                </a:cubicBezTo>
                <a:cubicBezTo>
                  <a:pt x="-68375" y="2092146"/>
                  <a:pt x="44349" y="1998107"/>
                  <a:pt x="0" y="1781931"/>
                </a:cubicBezTo>
                <a:cubicBezTo>
                  <a:pt x="-44349" y="1565755"/>
                  <a:pt x="8534" y="1439516"/>
                  <a:pt x="0" y="1323389"/>
                </a:cubicBezTo>
                <a:cubicBezTo>
                  <a:pt x="-8534" y="1207262"/>
                  <a:pt x="15587" y="893732"/>
                  <a:pt x="0" y="742955"/>
                </a:cubicBezTo>
                <a:cubicBezTo>
                  <a:pt x="-15587" y="592178"/>
                  <a:pt x="2627" y="187718"/>
                  <a:pt x="0" y="0"/>
                </a:cubicBezTo>
                <a:close/>
              </a:path>
              <a:path w="3914886" h="4063035" stroke="0" extrusionOk="0">
                <a:moveTo>
                  <a:pt x="0" y="0"/>
                </a:moveTo>
                <a:cubicBezTo>
                  <a:pt x="163134" y="-23302"/>
                  <a:pt x="313044" y="11730"/>
                  <a:pt x="480972" y="0"/>
                </a:cubicBezTo>
                <a:cubicBezTo>
                  <a:pt x="648900" y="-11730"/>
                  <a:pt x="880059" y="58518"/>
                  <a:pt x="1040241" y="0"/>
                </a:cubicBezTo>
                <a:cubicBezTo>
                  <a:pt x="1200423" y="-58518"/>
                  <a:pt x="1360773" y="47199"/>
                  <a:pt x="1677808" y="0"/>
                </a:cubicBezTo>
                <a:cubicBezTo>
                  <a:pt x="1994843" y="-47199"/>
                  <a:pt x="2020080" y="45494"/>
                  <a:pt x="2315375" y="0"/>
                </a:cubicBezTo>
                <a:cubicBezTo>
                  <a:pt x="2610670" y="-45494"/>
                  <a:pt x="2717195" y="5246"/>
                  <a:pt x="2913794" y="0"/>
                </a:cubicBezTo>
                <a:cubicBezTo>
                  <a:pt x="3110393" y="-5246"/>
                  <a:pt x="3543805" y="2952"/>
                  <a:pt x="3914886" y="0"/>
                </a:cubicBezTo>
                <a:cubicBezTo>
                  <a:pt x="3953542" y="207624"/>
                  <a:pt x="3856436" y="496467"/>
                  <a:pt x="3914886" y="621064"/>
                </a:cubicBezTo>
                <a:cubicBezTo>
                  <a:pt x="3973336" y="745661"/>
                  <a:pt x="3881244" y="994031"/>
                  <a:pt x="3914886" y="1120237"/>
                </a:cubicBezTo>
                <a:cubicBezTo>
                  <a:pt x="3948528" y="1246443"/>
                  <a:pt x="3878368" y="1594006"/>
                  <a:pt x="3914886" y="1781931"/>
                </a:cubicBezTo>
                <a:cubicBezTo>
                  <a:pt x="3951404" y="1969856"/>
                  <a:pt x="3901481" y="2075682"/>
                  <a:pt x="3914886" y="2281104"/>
                </a:cubicBezTo>
                <a:cubicBezTo>
                  <a:pt x="3928291" y="2486526"/>
                  <a:pt x="3898609" y="2646546"/>
                  <a:pt x="3914886" y="2861538"/>
                </a:cubicBezTo>
                <a:cubicBezTo>
                  <a:pt x="3931163" y="3076530"/>
                  <a:pt x="3906948" y="3115381"/>
                  <a:pt x="3914886" y="3320080"/>
                </a:cubicBezTo>
                <a:cubicBezTo>
                  <a:pt x="3922824" y="3524779"/>
                  <a:pt x="3892670" y="3715910"/>
                  <a:pt x="3914886" y="4063035"/>
                </a:cubicBezTo>
                <a:cubicBezTo>
                  <a:pt x="3803069" y="4099123"/>
                  <a:pt x="3617399" y="4045200"/>
                  <a:pt x="3473063" y="4063035"/>
                </a:cubicBezTo>
                <a:cubicBezTo>
                  <a:pt x="3328727" y="4080870"/>
                  <a:pt x="3076467" y="4011423"/>
                  <a:pt x="2913794" y="4063035"/>
                </a:cubicBezTo>
                <a:cubicBezTo>
                  <a:pt x="2751121" y="4114647"/>
                  <a:pt x="2655934" y="4055210"/>
                  <a:pt x="2432822" y="4063035"/>
                </a:cubicBezTo>
                <a:cubicBezTo>
                  <a:pt x="2209710" y="4070860"/>
                  <a:pt x="2048630" y="4028696"/>
                  <a:pt x="1795255" y="4063035"/>
                </a:cubicBezTo>
                <a:cubicBezTo>
                  <a:pt x="1541880" y="4097374"/>
                  <a:pt x="1522645" y="4060994"/>
                  <a:pt x="1353432" y="4063035"/>
                </a:cubicBezTo>
                <a:cubicBezTo>
                  <a:pt x="1184219" y="4065076"/>
                  <a:pt x="964177" y="4016542"/>
                  <a:pt x="755014" y="4063035"/>
                </a:cubicBezTo>
                <a:cubicBezTo>
                  <a:pt x="545851" y="4109528"/>
                  <a:pt x="301211" y="3976445"/>
                  <a:pt x="0" y="4063035"/>
                </a:cubicBezTo>
                <a:cubicBezTo>
                  <a:pt x="-55122" y="3837286"/>
                  <a:pt x="14586" y="3709251"/>
                  <a:pt x="0" y="3563862"/>
                </a:cubicBezTo>
                <a:cubicBezTo>
                  <a:pt x="-14586" y="3418473"/>
                  <a:pt x="12078" y="3258216"/>
                  <a:pt x="0" y="3064689"/>
                </a:cubicBezTo>
                <a:cubicBezTo>
                  <a:pt x="-12078" y="2871162"/>
                  <a:pt x="53319" y="2779315"/>
                  <a:pt x="0" y="2606147"/>
                </a:cubicBezTo>
                <a:cubicBezTo>
                  <a:pt x="-53319" y="2432979"/>
                  <a:pt x="46816" y="2242857"/>
                  <a:pt x="0" y="2066344"/>
                </a:cubicBezTo>
                <a:cubicBezTo>
                  <a:pt x="-46816" y="1889831"/>
                  <a:pt x="1604" y="1808518"/>
                  <a:pt x="0" y="1607801"/>
                </a:cubicBezTo>
                <a:cubicBezTo>
                  <a:pt x="-1604" y="1407084"/>
                  <a:pt x="36786" y="1292488"/>
                  <a:pt x="0" y="1027367"/>
                </a:cubicBezTo>
                <a:cubicBezTo>
                  <a:pt x="-36786" y="762246"/>
                  <a:pt x="104988" y="26742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55178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s-MX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    $group: </a:t>
            </a:r>
            <a:r>
              <a:rPr lang="es-MX" sz="24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      _id: "$Genre",</a:t>
            </a:r>
          </a:p>
          <a:p>
            <a:r>
              <a:rPr lang="es-MX" sz="24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      count: </a:t>
            </a:r>
            <a:r>
              <a:rPr lang="es-MX" sz="24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  $sum: 1,</a:t>
            </a:r>
          </a:p>
          <a:p>
            <a:r>
              <a:rPr lang="es-MX" sz="24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s-MX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24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s-MX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s-MX" sz="24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0CD806-FD00-498C-8929-4D9D806FECAD}"/>
              </a:ext>
            </a:extLst>
          </p:cNvPr>
          <p:cNvSpPr txBox="1"/>
          <p:nvPr/>
        </p:nvSpPr>
        <p:spPr>
          <a:xfrm>
            <a:off x="6304664" y="2293330"/>
            <a:ext cx="5250155" cy="3416320"/>
          </a:xfrm>
          <a:custGeom>
            <a:avLst/>
            <a:gdLst>
              <a:gd name="connsiteX0" fmla="*/ 0 w 5250155"/>
              <a:gd name="connsiteY0" fmla="*/ 0 h 3416320"/>
              <a:gd name="connsiteX1" fmla="*/ 551266 w 5250155"/>
              <a:gd name="connsiteY1" fmla="*/ 0 h 3416320"/>
              <a:gd name="connsiteX2" fmla="*/ 1207536 w 5250155"/>
              <a:gd name="connsiteY2" fmla="*/ 0 h 3416320"/>
              <a:gd name="connsiteX3" fmla="*/ 1706300 w 5250155"/>
              <a:gd name="connsiteY3" fmla="*/ 0 h 3416320"/>
              <a:gd name="connsiteX4" fmla="*/ 2415071 w 5250155"/>
              <a:gd name="connsiteY4" fmla="*/ 0 h 3416320"/>
              <a:gd name="connsiteX5" fmla="*/ 2913836 w 5250155"/>
              <a:gd name="connsiteY5" fmla="*/ 0 h 3416320"/>
              <a:gd name="connsiteX6" fmla="*/ 3675108 w 5250155"/>
              <a:gd name="connsiteY6" fmla="*/ 0 h 3416320"/>
              <a:gd name="connsiteX7" fmla="*/ 4383879 w 5250155"/>
              <a:gd name="connsiteY7" fmla="*/ 0 h 3416320"/>
              <a:gd name="connsiteX8" fmla="*/ 5250155 w 5250155"/>
              <a:gd name="connsiteY8" fmla="*/ 0 h 3416320"/>
              <a:gd name="connsiteX9" fmla="*/ 5250155 w 5250155"/>
              <a:gd name="connsiteY9" fmla="*/ 751590 h 3416320"/>
              <a:gd name="connsiteX10" fmla="*/ 5250155 w 5250155"/>
              <a:gd name="connsiteY10" fmla="*/ 1400691 h 3416320"/>
              <a:gd name="connsiteX11" fmla="*/ 5250155 w 5250155"/>
              <a:gd name="connsiteY11" fmla="*/ 1981466 h 3416320"/>
              <a:gd name="connsiteX12" fmla="*/ 5250155 w 5250155"/>
              <a:gd name="connsiteY12" fmla="*/ 2664730 h 3416320"/>
              <a:gd name="connsiteX13" fmla="*/ 5250155 w 5250155"/>
              <a:gd name="connsiteY13" fmla="*/ 3416320 h 3416320"/>
              <a:gd name="connsiteX14" fmla="*/ 4751390 w 5250155"/>
              <a:gd name="connsiteY14" fmla="*/ 3416320 h 3416320"/>
              <a:gd name="connsiteX15" fmla="*/ 4042619 w 5250155"/>
              <a:gd name="connsiteY15" fmla="*/ 3416320 h 3416320"/>
              <a:gd name="connsiteX16" fmla="*/ 3543855 w 5250155"/>
              <a:gd name="connsiteY16" fmla="*/ 3416320 h 3416320"/>
              <a:gd name="connsiteX17" fmla="*/ 2782582 w 5250155"/>
              <a:gd name="connsiteY17" fmla="*/ 3416320 h 3416320"/>
              <a:gd name="connsiteX18" fmla="*/ 2073811 w 5250155"/>
              <a:gd name="connsiteY18" fmla="*/ 3416320 h 3416320"/>
              <a:gd name="connsiteX19" fmla="*/ 1417542 w 5250155"/>
              <a:gd name="connsiteY19" fmla="*/ 3416320 h 3416320"/>
              <a:gd name="connsiteX20" fmla="*/ 918777 w 5250155"/>
              <a:gd name="connsiteY20" fmla="*/ 3416320 h 3416320"/>
              <a:gd name="connsiteX21" fmla="*/ 0 w 5250155"/>
              <a:gd name="connsiteY21" fmla="*/ 3416320 h 3416320"/>
              <a:gd name="connsiteX22" fmla="*/ 0 w 5250155"/>
              <a:gd name="connsiteY22" fmla="*/ 2698893 h 3416320"/>
              <a:gd name="connsiteX23" fmla="*/ 0 w 5250155"/>
              <a:gd name="connsiteY23" fmla="*/ 2118118 h 3416320"/>
              <a:gd name="connsiteX24" fmla="*/ 0 w 5250155"/>
              <a:gd name="connsiteY24" fmla="*/ 1537344 h 3416320"/>
              <a:gd name="connsiteX25" fmla="*/ 0 w 5250155"/>
              <a:gd name="connsiteY25" fmla="*/ 888243 h 3416320"/>
              <a:gd name="connsiteX26" fmla="*/ 0 w 5250155"/>
              <a:gd name="connsiteY26" fmla="*/ 0 h 34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50155" h="3416320" fill="none" extrusionOk="0">
                <a:moveTo>
                  <a:pt x="0" y="0"/>
                </a:moveTo>
                <a:cubicBezTo>
                  <a:pt x="111751" y="9054"/>
                  <a:pt x="319421" y="-1670"/>
                  <a:pt x="551266" y="0"/>
                </a:cubicBezTo>
                <a:cubicBezTo>
                  <a:pt x="783111" y="1670"/>
                  <a:pt x="930624" y="8121"/>
                  <a:pt x="1207536" y="0"/>
                </a:cubicBezTo>
                <a:cubicBezTo>
                  <a:pt x="1484448" y="-8121"/>
                  <a:pt x="1529897" y="-21475"/>
                  <a:pt x="1706300" y="0"/>
                </a:cubicBezTo>
                <a:cubicBezTo>
                  <a:pt x="1882703" y="21475"/>
                  <a:pt x="2155948" y="-3975"/>
                  <a:pt x="2415071" y="0"/>
                </a:cubicBezTo>
                <a:cubicBezTo>
                  <a:pt x="2674194" y="3975"/>
                  <a:pt x="2806400" y="14390"/>
                  <a:pt x="2913836" y="0"/>
                </a:cubicBezTo>
                <a:cubicBezTo>
                  <a:pt x="3021272" y="-14390"/>
                  <a:pt x="3331409" y="34472"/>
                  <a:pt x="3675108" y="0"/>
                </a:cubicBezTo>
                <a:cubicBezTo>
                  <a:pt x="4018807" y="-34472"/>
                  <a:pt x="4101465" y="-105"/>
                  <a:pt x="4383879" y="0"/>
                </a:cubicBezTo>
                <a:cubicBezTo>
                  <a:pt x="4666293" y="105"/>
                  <a:pt x="4938257" y="32549"/>
                  <a:pt x="5250155" y="0"/>
                </a:cubicBezTo>
                <a:cubicBezTo>
                  <a:pt x="5280340" y="295517"/>
                  <a:pt x="5240361" y="586706"/>
                  <a:pt x="5250155" y="751590"/>
                </a:cubicBezTo>
                <a:cubicBezTo>
                  <a:pt x="5259950" y="916474"/>
                  <a:pt x="5218006" y="1251832"/>
                  <a:pt x="5250155" y="1400691"/>
                </a:cubicBezTo>
                <a:cubicBezTo>
                  <a:pt x="5282304" y="1549550"/>
                  <a:pt x="5225644" y="1838109"/>
                  <a:pt x="5250155" y="1981466"/>
                </a:cubicBezTo>
                <a:cubicBezTo>
                  <a:pt x="5274666" y="2124823"/>
                  <a:pt x="5243405" y="2480034"/>
                  <a:pt x="5250155" y="2664730"/>
                </a:cubicBezTo>
                <a:cubicBezTo>
                  <a:pt x="5256905" y="2849426"/>
                  <a:pt x="5273841" y="3167353"/>
                  <a:pt x="5250155" y="3416320"/>
                </a:cubicBezTo>
                <a:cubicBezTo>
                  <a:pt x="5075926" y="3408434"/>
                  <a:pt x="4910061" y="3419004"/>
                  <a:pt x="4751390" y="3416320"/>
                </a:cubicBezTo>
                <a:cubicBezTo>
                  <a:pt x="4592720" y="3413636"/>
                  <a:pt x="4213735" y="3407589"/>
                  <a:pt x="4042619" y="3416320"/>
                </a:cubicBezTo>
                <a:cubicBezTo>
                  <a:pt x="3871503" y="3425051"/>
                  <a:pt x="3733190" y="3433449"/>
                  <a:pt x="3543855" y="3416320"/>
                </a:cubicBezTo>
                <a:cubicBezTo>
                  <a:pt x="3354520" y="3399191"/>
                  <a:pt x="3145063" y="3445964"/>
                  <a:pt x="2782582" y="3416320"/>
                </a:cubicBezTo>
                <a:cubicBezTo>
                  <a:pt x="2420101" y="3386676"/>
                  <a:pt x="2301357" y="3391339"/>
                  <a:pt x="2073811" y="3416320"/>
                </a:cubicBezTo>
                <a:cubicBezTo>
                  <a:pt x="1846265" y="3441301"/>
                  <a:pt x="1650524" y="3402541"/>
                  <a:pt x="1417542" y="3416320"/>
                </a:cubicBezTo>
                <a:cubicBezTo>
                  <a:pt x="1184560" y="3430099"/>
                  <a:pt x="1115660" y="3421384"/>
                  <a:pt x="918777" y="3416320"/>
                </a:cubicBezTo>
                <a:cubicBezTo>
                  <a:pt x="721894" y="3411256"/>
                  <a:pt x="407466" y="3389725"/>
                  <a:pt x="0" y="3416320"/>
                </a:cubicBezTo>
                <a:cubicBezTo>
                  <a:pt x="23856" y="3234592"/>
                  <a:pt x="7600" y="2942337"/>
                  <a:pt x="0" y="2698893"/>
                </a:cubicBezTo>
                <a:cubicBezTo>
                  <a:pt x="-7600" y="2455449"/>
                  <a:pt x="-7407" y="2384324"/>
                  <a:pt x="0" y="2118118"/>
                </a:cubicBezTo>
                <a:cubicBezTo>
                  <a:pt x="7407" y="1851912"/>
                  <a:pt x="-20309" y="1722927"/>
                  <a:pt x="0" y="1537344"/>
                </a:cubicBezTo>
                <a:cubicBezTo>
                  <a:pt x="20309" y="1351761"/>
                  <a:pt x="-27874" y="1192709"/>
                  <a:pt x="0" y="888243"/>
                </a:cubicBezTo>
                <a:cubicBezTo>
                  <a:pt x="27874" y="583777"/>
                  <a:pt x="24726" y="420798"/>
                  <a:pt x="0" y="0"/>
                </a:cubicBezTo>
                <a:close/>
              </a:path>
              <a:path w="5250155" h="3416320" stroke="0" extrusionOk="0">
                <a:moveTo>
                  <a:pt x="0" y="0"/>
                </a:moveTo>
                <a:cubicBezTo>
                  <a:pt x="265263" y="-5564"/>
                  <a:pt x="374039" y="-19799"/>
                  <a:pt x="603768" y="0"/>
                </a:cubicBezTo>
                <a:cubicBezTo>
                  <a:pt x="833497" y="19799"/>
                  <a:pt x="924167" y="-19860"/>
                  <a:pt x="1102533" y="0"/>
                </a:cubicBezTo>
                <a:cubicBezTo>
                  <a:pt x="1280899" y="19860"/>
                  <a:pt x="1598231" y="23354"/>
                  <a:pt x="1811303" y="0"/>
                </a:cubicBezTo>
                <a:cubicBezTo>
                  <a:pt x="2024375" y="-23354"/>
                  <a:pt x="2290444" y="24224"/>
                  <a:pt x="2520074" y="0"/>
                </a:cubicBezTo>
                <a:cubicBezTo>
                  <a:pt x="2749704" y="-24224"/>
                  <a:pt x="2778416" y="20117"/>
                  <a:pt x="3018839" y="0"/>
                </a:cubicBezTo>
                <a:cubicBezTo>
                  <a:pt x="3259262" y="-20117"/>
                  <a:pt x="3396692" y="22275"/>
                  <a:pt x="3675109" y="0"/>
                </a:cubicBezTo>
                <a:cubicBezTo>
                  <a:pt x="3953526" y="-22275"/>
                  <a:pt x="4037561" y="22025"/>
                  <a:pt x="4383879" y="0"/>
                </a:cubicBezTo>
                <a:cubicBezTo>
                  <a:pt x="4730197" y="-22025"/>
                  <a:pt x="4929950" y="-27335"/>
                  <a:pt x="5250155" y="0"/>
                </a:cubicBezTo>
                <a:cubicBezTo>
                  <a:pt x="5274991" y="341117"/>
                  <a:pt x="5286049" y="494201"/>
                  <a:pt x="5250155" y="751590"/>
                </a:cubicBezTo>
                <a:cubicBezTo>
                  <a:pt x="5214262" y="1008979"/>
                  <a:pt x="5220227" y="1252122"/>
                  <a:pt x="5250155" y="1400691"/>
                </a:cubicBezTo>
                <a:cubicBezTo>
                  <a:pt x="5280083" y="1549260"/>
                  <a:pt x="5255817" y="1852043"/>
                  <a:pt x="5250155" y="2083955"/>
                </a:cubicBezTo>
                <a:cubicBezTo>
                  <a:pt x="5244493" y="2315867"/>
                  <a:pt x="5234675" y="3072271"/>
                  <a:pt x="5250155" y="3416320"/>
                </a:cubicBezTo>
                <a:cubicBezTo>
                  <a:pt x="5102451" y="3448668"/>
                  <a:pt x="4761931" y="3428081"/>
                  <a:pt x="4593886" y="3416320"/>
                </a:cubicBezTo>
                <a:cubicBezTo>
                  <a:pt x="4425841" y="3404559"/>
                  <a:pt x="4265325" y="3415479"/>
                  <a:pt x="4042619" y="3416320"/>
                </a:cubicBezTo>
                <a:cubicBezTo>
                  <a:pt x="3819913" y="3417161"/>
                  <a:pt x="3692345" y="3394007"/>
                  <a:pt x="3386350" y="3416320"/>
                </a:cubicBezTo>
                <a:cubicBezTo>
                  <a:pt x="3080355" y="3438633"/>
                  <a:pt x="3021557" y="3401237"/>
                  <a:pt x="2887585" y="3416320"/>
                </a:cubicBezTo>
                <a:cubicBezTo>
                  <a:pt x="2753614" y="3431403"/>
                  <a:pt x="2500180" y="3413912"/>
                  <a:pt x="2336319" y="3416320"/>
                </a:cubicBezTo>
                <a:cubicBezTo>
                  <a:pt x="2172458" y="3418728"/>
                  <a:pt x="1885953" y="3418009"/>
                  <a:pt x="1680050" y="3416320"/>
                </a:cubicBezTo>
                <a:cubicBezTo>
                  <a:pt x="1474147" y="3414631"/>
                  <a:pt x="1311271" y="3432221"/>
                  <a:pt x="1023780" y="3416320"/>
                </a:cubicBezTo>
                <a:cubicBezTo>
                  <a:pt x="736289" y="3400420"/>
                  <a:pt x="508379" y="3450740"/>
                  <a:pt x="0" y="3416320"/>
                </a:cubicBezTo>
                <a:cubicBezTo>
                  <a:pt x="23463" y="3152409"/>
                  <a:pt x="-20683" y="2979429"/>
                  <a:pt x="0" y="2733056"/>
                </a:cubicBezTo>
                <a:cubicBezTo>
                  <a:pt x="20683" y="2486683"/>
                  <a:pt x="-6894" y="2283723"/>
                  <a:pt x="0" y="2083955"/>
                </a:cubicBezTo>
                <a:cubicBezTo>
                  <a:pt x="6894" y="1884187"/>
                  <a:pt x="-16004" y="1623202"/>
                  <a:pt x="0" y="1332365"/>
                </a:cubicBezTo>
                <a:cubicBezTo>
                  <a:pt x="16004" y="1041528"/>
                  <a:pt x="-3368" y="942670"/>
                  <a:pt x="0" y="580774"/>
                </a:cubicBezTo>
                <a:cubicBezTo>
                  <a:pt x="3368" y="218878"/>
                  <a:pt x="19544" y="21722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57150">
            <a:solidFill>
              <a:srgbClr val="00FF00">
                <a:alpha val="28000"/>
              </a:srgbClr>
            </a:solidFill>
            <a:extLst>
              <a:ext uri="{C807C97D-BFC1-408E-A445-0C87EB9F89A2}">
                <ask:lineSketchStyleProps xmlns:ask="http://schemas.microsoft.com/office/drawing/2018/sketchyshapes" sd="3218694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La respuesta a la pregunta anterior, es;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Strategy	683</a:t>
            </a:r>
          </a:p>
          <a:p>
            <a:r>
              <a:rPr lang="es-MX" dirty="0">
                <a:latin typeface="Consolas" panose="020B0609020204030204" pitchFamily="49" charset="0"/>
              </a:rPr>
              <a:t>Platform	888</a:t>
            </a:r>
          </a:p>
          <a:p>
            <a:r>
              <a:rPr lang="es-MX" dirty="0" err="1">
                <a:latin typeface="Consolas" panose="020B0609020204030204" pitchFamily="49" charset="0"/>
              </a:rPr>
              <a:t>Pluzzle</a:t>
            </a:r>
            <a:r>
              <a:rPr lang="es-MX" dirty="0">
                <a:latin typeface="Consolas" panose="020B0609020204030204" pitchFamily="49" charset="0"/>
              </a:rPr>
              <a:t>		580</a:t>
            </a:r>
          </a:p>
          <a:p>
            <a:r>
              <a:rPr lang="es-MX" dirty="0">
                <a:latin typeface="Consolas" panose="020B0609020204030204" pitchFamily="49" charset="0"/>
              </a:rPr>
              <a:t>Sports		2348</a:t>
            </a:r>
          </a:p>
          <a:p>
            <a:r>
              <a:rPr lang="es-MX" dirty="0">
                <a:latin typeface="Consolas" panose="020B0609020204030204" pitchFamily="49" charset="0"/>
              </a:rPr>
              <a:t>Adventure	1303</a:t>
            </a:r>
          </a:p>
          <a:p>
            <a:r>
              <a:rPr lang="es-MX" dirty="0">
                <a:latin typeface="Consolas" panose="020B0609020204030204" pitchFamily="49" charset="0"/>
              </a:rPr>
              <a:t>Shooter		1323</a:t>
            </a:r>
          </a:p>
          <a:p>
            <a:r>
              <a:rPr lang="es-MX" dirty="0">
                <a:latin typeface="Consolas" panose="020B0609020204030204" pitchFamily="49" charset="0"/>
              </a:rPr>
              <a:t>Role-</a:t>
            </a:r>
            <a:r>
              <a:rPr lang="es-MX" dirty="0" err="1">
                <a:latin typeface="Consolas" panose="020B0609020204030204" pitchFamily="49" charset="0"/>
              </a:rPr>
              <a:t>Playing</a:t>
            </a:r>
            <a:r>
              <a:rPr lang="es-MX" dirty="0">
                <a:latin typeface="Consolas" panose="020B0609020204030204" pitchFamily="49" charset="0"/>
              </a:rPr>
              <a:t>	1498</a:t>
            </a:r>
          </a:p>
          <a:p>
            <a:r>
              <a:rPr lang="es-MX" dirty="0">
                <a:latin typeface="Consolas" panose="020B0609020204030204" pitchFamily="49" charset="0"/>
              </a:rPr>
              <a:t>Accion		3369</a:t>
            </a:r>
          </a:p>
          <a:p>
            <a:r>
              <a:rPr lang="es-MX" dirty="0">
                <a:latin typeface="Consolas" panose="020B0609020204030204" pitchFamily="49" charset="0"/>
              </a:rPr>
              <a:t>Misc		1750</a:t>
            </a:r>
          </a:p>
          <a:p>
            <a:r>
              <a:rPr lang="es-MX" dirty="0" err="1">
                <a:latin typeface="Consolas" panose="020B0609020204030204" pitchFamily="49" charset="0"/>
              </a:rPr>
              <a:t>Fighting</a:t>
            </a:r>
            <a:r>
              <a:rPr lang="es-MX" dirty="0">
                <a:latin typeface="Consolas" panose="020B0609020204030204" pitchFamily="49" charset="0"/>
              </a:rPr>
              <a:t>	849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999CFD06-704C-4749-BB18-F3B175B5167E}"/>
              </a:ext>
            </a:extLst>
          </p:cNvPr>
          <p:cNvSpPr txBox="1">
            <a:spLocks/>
          </p:cNvSpPr>
          <p:nvPr/>
        </p:nvSpPr>
        <p:spPr>
          <a:xfrm>
            <a:off x="7266982" y="388984"/>
            <a:ext cx="284906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416802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994D-825A-FCDD-3125-737191A5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EF563-7F5C-CAEB-F5BA-BFCA578C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88739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Grafico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03E7F4AC-0011-9D91-C98E-C7EBE0FA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13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3EE340-9CF0-4736-B66C-2EE7E5C6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63" y="954740"/>
            <a:ext cx="10292777" cy="57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9D375-CC6A-CBC2-C163-3D880CEB8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901D1186-8FC0-691C-B3F7-87A710E6C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D796E3C-1790-6517-6394-D45BD60F6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2DFF51A-9807-13D4-6348-749EAE78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D43D50A4-B0AF-2D5C-908D-55E0EEF14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63C9F64-0104-A14B-5F18-B30323BA3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10C57D71-74DC-9E0A-4CD8-F4718103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EA961D1-28E8-55C1-98E2-E528C7A84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752C837-C281-704B-44B3-AA3787C0E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6D0F0B42-2DDF-5398-0D61-1FC8D59D6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D39D7249-083F-99F9-B438-A6B68E975D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FD08638C-47CD-9283-85E4-B1660F0A3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435C166-6C50-630C-364C-449193FA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7DAFD8D3-F2DD-8B39-CE1A-3A7B4EC61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522096"/>
            <a:ext cx="7040382" cy="106265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 </a:t>
            </a:r>
            <a:r>
              <a:rPr lang="es-MX" dirty="0"/>
              <a:t>4</a:t>
            </a:r>
            <a:endParaRPr lang="es-MX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B4FBBBF1-A76A-901E-5498-F0E77B180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88" y="2433723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¿QUE JUEGO TIENE MEJOR CRITICA?</a:t>
            </a:r>
            <a:endParaRPr lang="es-MX" sz="4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020E22E-741B-3C3D-F2BA-3990735F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776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2C62-D485-F682-42C3-79497A97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5E2AEF5-4EC1-EC41-CEC5-6D2FF1A8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2344738" cy="1332000"/>
          </a:xfrm>
        </p:spPr>
        <p:txBody>
          <a:bodyPr rtlCol="0"/>
          <a:lstStyle/>
          <a:p>
            <a:pPr rtl="0"/>
            <a:r>
              <a:rPr lang="es-MX" dirty="0"/>
              <a:t>Código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455314D-878F-D191-E4E4-CC8DF893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15</a:t>
            </a:fld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51C096-DE25-4118-8E90-C10B4C79F7BE}"/>
              </a:ext>
            </a:extLst>
          </p:cNvPr>
          <p:cNvSpPr txBox="1"/>
          <p:nvPr/>
        </p:nvSpPr>
        <p:spPr>
          <a:xfrm>
            <a:off x="549538" y="1905952"/>
            <a:ext cx="4893405" cy="4678204"/>
          </a:xfrm>
          <a:custGeom>
            <a:avLst/>
            <a:gdLst>
              <a:gd name="connsiteX0" fmla="*/ 0 w 4893405"/>
              <a:gd name="connsiteY0" fmla="*/ 0 h 4678204"/>
              <a:gd name="connsiteX1" fmla="*/ 796926 w 4893405"/>
              <a:gd name="connsiteY1" fmla="*/ 0 h 4678204"/>
              <a:gd name="connsiteX2" fmla="*/ 1349182 w 4893405"/>
              <a:gd name="connsiteY2" fmla="*/ 0 h 4678204"/>
              <a:gd name="connsiteX3" fmla="*/ 2048240 w 4893405"/>
              <a:gd name="connsiteY3" fmla="*/ 0 h 4678204"/>
              <a:gd name="connsiteX4" fmla="*/ 2698363 w 4893405"/>
              <a:gd name="connsiteY4" fmla="*/ 0 h 4678204"/>
              <a:gd name="connsiteX5" fmla="*/ 3299553 w 4893405"/>
              <a:gd name="connsiteY5" fmla="*/ 0 h 4678204"/>
              <a:gd name="connsiteX6" fmla="*/ 3900743 w 4893405"/>
              <a:gd name="connsiteY6" fmla="*/ 0 h 4678204"/>
              <a:gd name="connsiteX7" fmla="*/ 4893405 w 4893405"/>
              <a:gd name="connsiteY7" fmla="*/ 0 h 4678204"/>
              <a:gd name="connsiteX8" fmla="*/ 4893405 w 4893405"/>
              <a:gd name="connsiteY8" fmla="*/ 527969 h 4678204"/>
              <a:gd name="connsiteX9" fmla="*/ 4893405 w 4893405"/>
              <a:gd name="connsiteY9" fmla="*/ 1149502 h 4678204"/>
              <a:gd name="connsiteX10" fmla="*/ 4893405 w 4893405"/>
              <a:gd name="connsiteY10" fmla="*/ 1911380 h 4678204"/>
              <a:gd name="connsiteX11" fmla="*/ 4893405 w 4893405"/>
              <a:gd name="connsiteY11" fmla="*/ 2486131 h 4678204"/>
              <a:gd name="connsiteX12" fmla="*/ 4893405 w 4893405"/>
              <a:gd name="connsiteY12" fmla="*/ 3060882 h 4678204"/>
              <a:gd name="connsiteX13" fmla="*/ 4893405 w 4893405"/>
              <a:gd name="connsiteY13" fmla="*/ 3635633 h 4678204"/>
              <a:gd name="connsiteX14" fmla="*/ 4893405 w 4893405"/>
              <a:gd name="connsiteY14" fmla="*/ 4678204 h 4678204"/>
              <a:gd name="connsiteX15" fmla="*/ 4194347 w 4893405"/>
              <a:gd name="connsiteY15" fmla="*/ 4678204 h 4678204"/>
              <a:gd name="connsiteX16" fmla="*/ 3495289 w 4893405"/>
              <a:gd name="connsiteY16" fmla="*/ 4678204 h 4678204"/>
              <a:gd name="connsiteX17" fmla="*/ 2796231 w 4893405"/>
              <a:gd name="connsiteY17" fmla="*/ 4678204 h 4678204"/>
              <a:gd name="connsiteX18" fmla="*/ 2146108 w 4893405"/>
              <a:gd name="connsiteY18" fmla="*/ 4678204 h 4678204"/>
              <a:gd name="connsiteX19" fmla="*/ 1398116 w 4893405"/>
              <a:gd name="connsiteY19" fmla="*/ 4678204 h 4678204"/>
              <a:gd name="connsiteX20" fmla="*/ 845860 w 4893405"/>
              <a:gd name="connsiteY20" fmla="*/ 4678204 h 4678204"/>
              <a:gd name="connsiteX21" fmla="*/ 0 w 4893405"/>
              <a:gd name="connsiteY21" fmla="*/ 4678204 h 4678204"/>
              <a:gd name="connsiteX22" fmla="*/ 0 w 4893405"/>
              <a:gd name="connsiteY22" fmla="*/ 4009889 h 4678204"/>
              <a:gd name="connsiteX23" fmla="*/ 0 w 4893405"/>
              <a:gd name="connsiteY23" fmla="*/ 3248010 h 4678204"/>
              <a:gd name="connsiteX24" fmla="*/ 0 w 4893405"/>
              <a:gd name="connsiteY24" fmla="*/ 2486131 h 4678204"/>
              <a:gd name="connsiteX25" fmla="*/ 0 w 4893405"/>
              <a:gd name="connsiteY25" fmla="*/ 1911380 h 4678204"/>
              <a:gd name="connsiteX26" fmla="*/ 0 w 4893405"/>
              <a:gd name="connsiteY26" fmla="*/ 1149502 h 4678204"/>
              <a:gd name="connsiteX27" fmla="*/ 0 w 4893405"/>
              <a:gd name="connsiteY27" fmla="*/ 621533 h 4678204"/>
              <a:gd name="connsiteX28" fmla="*/ 0 w 4893405"/>
              <a:gd name="connsiteY28" fmla="*/ 0 h 467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93405" h="4678204" fill="none" extrusionOk="0">
                <a:moveTo>
                  <a:pt x="0" y="0"/>
                </a:moveTo>
                <a:cubicBezTo>
                  <a:pt x="278101" y="-32813"/>
                  <a:pt x="530568" y="17575"/>
                  <a:pt x="796926" y="0"/>
                </a:cubicBezTo>
                <a:cubicBezTo>
                  <a:pt x="1063284" y="-17575"/>
                  <a:pt x="1184581" y="-18241"/>
                  <a:pt x="1349182" y="0"/>
                </a:cubicBezTo>
                <a:cubicBezTo>
                  <a:pt x="1513783" y="18241"/>
                  <a:pt x="1879649" y="18738"/>
                  <a:pt x="2048240" y="0"/>
                </a:cubicBezTo>
                <a:cubicBezTo>
                  <a:pt x="2216831" y="-18738"/>
                  <a:pt x="2378242" y="-30158"/>
                  <a:pt x="2698363" y="0"/>
                </a:cubicBezTo>
                <a:cubicBezTo>
                  <a:pt x="3018484" y="30158"/>
                  <a:pt x="3156532" y="-3854"/>
                  <a:pt x="3299553" y="0"/>
                </a:cubicBezTo>
                <a:cubicBezTo>
                  <a:pt x="3442574" y="3854"/>
                  <a:pt x="3628149" y="-3591"/>
                  <a:pt x="3900743" y="0"/>
                </a:cubicBezTo>
                <a:cubicBezTo>
                  <a:pt x="4173337" y="3591"/>
                  <a:pt x="4474914" y="24983"/>
                  <a:pt x="4893405" y="0"/>
                </a:cubicBezTo>
                <a:cubicBezTo>
                  <a:pt x="4879389" y="126041"/>
                  <a:pt x="4886087" y="371367"/>
                  <a:pt x="4893405" y="527969"/>
                </a:cubicBezTo>
                <a:cubicBezTo>
                  <a:pt x="4900723" y="684571"/>
                  <a:pt x="4920386" y="874403"/>
                  <a:pt x="4893405" y="1149502"/>
                </a:cubicBezTo>
                <a:cubicBezTo>
                  <a:pt x="4866424" y="1424601"/>
                  <a:pt x="4885934" y="1712025"/>
                  <a:pt x="4893405" y="1911380"/>
                </a:cubicBezTo>
                <a:cubicBezTo>
                  <a:pt x="4900876" y="2110735"/>
                  <a:pt x="4903554" y="2245790"/>
                  <a:pt x="4893405" y="2486131"/>
                </a:cubicBezTo>
                <a:cubicBezTo>
                  <a:pt x="4883256" y="2726472"/>
                  <a:pt x="4916428" y="2890586"/>
                  <a:pt x="4893405" y="3060882"/>
                </a:cubicBezTo>
                <a:cubicBezTo>
                  <a:pt x="4870382" y="3231178"/>
                  <a:pt x="4864950" y="3416109"/>
                  <a:pt x="4893405" y="3635633"/>
                </a:cubicBezTo>
                <a:cubicBezTo>
                  <a:pt x="4921860" y="3855157"/>
                  <a:pt x="4845008" y="4193595"/>
                  <a:pt x="4893405" y="4678204"/>
                </a:cubicBezTo>
                <a:cubicBezTo>
                  <a:pt x="4632376" y="4659728"/>
                  <a:pt x="4534658" y="4652942"/>
                  <a:pt x="4194347" y="4678204"/>
                </a:cubicBezTo>
                <a:cubicBezTo>
                  <a:pt x="3854036" y="4703466"/>
                  <a:pt x="3789915" y="4681209"/>
                  <a:pt x="3495289" y="4678204"/>
                </a:cubicBezTo>
                <a:cubicBezTo>
                  <a:pt x="3200663" y="4675199"/>
                  <a:pt x="3006154" y="4643933"/>
                  <a:pt x="2796231" y="4678204"/>
                </a:cubicBezTo>
                <a:cubicBezTo>
                  <a:pt x="2586308" y="4712475"/>
                  <a:pt x="2294446" y="4687274"/>
                  <a:pt x="2146108" y="4678204"/>
                </a:cubicBezTo>
                <a:cubicBezTo>
                  <a:pt x="1997770" y="4669134"/>
                  <a:pt x="1724094" y="4712836"/>
                  <a:pt x="1398116" y="4678204"/>
                </a:cubicBezTo>
                <a:cubicBezTo>
                  <a:pt x="1072138" y="4643572"/>
                  <a:pt x="1098901" y="4678549"/>
                  <a:pt x="845860" y="4678204"/>
                </a:cubicBezTo>
                <a:cubicBezTo>
                  <a:pt x="592819" y="4677859"/>
                  <a:pt x="410157" y="4702094"/>
                  <a:pt x="0" y="4678204"/>
                </a:cubicBezTo>
                <a:cubicBezTo>
                  <a:pt x="-16275" y="4513736"/>
                  <a:pt x="-30456" y="4233884"/>
                  <a:pt x="0" y="4009889"/>
                </a:cubicBezTo>
                <a:cubicBezTo>
                  <a:pt x="30456" y="3785894"/>
                  <a:pt x="-9248" y="3471835"/>
                  <a:pt x="0" y="3248010"/>
                </a:cubicBezTo>
                <a:cubicBezTo>
                  <a:pt x="9248" y="3024185"/>
                  <a:pt x="13494" y="2813336"/>
                  <a:pt x="0" y="2486131"/>
                </a:cubicBezTo>
                <a:cubicBezTo>
                  <a:pt x="-13494" y="2158926"/>
                  <a:pt x="20017" y="2131448"/>
                  <a:pt x="0" y="1911380"/>
                </a:cubicBezTo>
                <a:cubicBezTo>
                  <a:pt x="-20017" y="1691312"/>
                  <a:pt x="-34840" y="1398264"/>
                  <a:pt x="0" y="1149502"/>
                </a:cubicBezTo>
                <a:cubicBezTo>
                  <a:pt x="34840" y="900740"/>
                  <a:pt x="3977" y="794170"/>
                  <a:pt x="0" y="621533"/>
                </a:cubicBezTo>
                <a:cubicBezTo>
                  <a:pt x="-3977" y="448896"/>
                  <a:pt x="-4047" y="200272"/>
                  <a:pt x="0" y="0"/>
                </a:cubicBezTo>
                <a:close/>
              </a:path>
              <a:path w="4893405" h="4678204" stroke="0" extrusionOk="0">
                <a:moveTo>
                  <a:pt x="0" y="0"/>
                </a:moveTo>
                <a:cubicBezTo>
                  <a:pt x="178468" y="3066"/>
                  <a:pt x="481394" y="24359"/>
                  <a:pt x="650124" y="0"/>
                </a:cubicBezTo>
                <a:cubicBezTo>
                  <a:pt x="818854" y="-24359"/>
                  <a:pt x="1188701" y="-30786"/>
                  <a:pt x="1447050" y="0"/>
                </a:cubicBezTo>
                <a:cubicBezTo>
                  <a:pt x="1705399" y="30786"/>
                  <a:pt x="1876990" y="7494"/>
                  <a:pt x="2097174" y="0"/>
                </a:cubicBezTo>
                <a:cubicBezTo>
                  <a:pt x="2317358" y="-7494"/>
                  <a:pt x="2560154" y="-13269"/>
                  <a:pt x="2796231" y="0"/>
                </a:cubicBezTo>
                <a:cubicBezTo>
                  <a:pt x="3032308" y="13269"/>
                  <a:pt x="3195050" y="-36828"/>
                  <a:pt x="3544223" y="0"/>
                </a:cubicBezTo>
                <a:cubicBezTo>
                  <a:pt x="3893396" y="36828"/>
                  <a:pt x="3890194" y="20287"/>
                  <a:pt x="4194347" y="0"/>
                </a:cubicBezTo>
                <a:cubicBezTo>
                  <a:pt x="4498500" y="-20287"/>
                  <a:pt x="4601871" y="18995"/>
                  <a:pt x="4893405" y="0"/>
                </a:cubicBezTo>
                <a:cubicBezTo>
                  <a:pt x="4871174" y="159995"/>
                  <a:pt x="4865852" y="342350"/>
                  <a:pt x="4893405" y="621533"/>
                </a:cubicBezTo>
                <a:cubicBezTo>
                  <a:pt x="4920958" y="900716"/>
                  <a:pt x="4875658" y="994485"/>
                  <a:pt x="4893405" y="1196284"/>
                </a:cubicBezTo>
                <a:cubicBezTo>
                  <a:pt x="4911152" y="1398083"/>
                  <a:pt x="4883444" y="1566624"/>
                  <a:pt x="4893405" y="1771034"/>
                </a:cubicBezTo>
                <a:cubicBezTo>
                  <a:pt x="4903367" y="1975444"/>
                  <a:pt x="4903527" y="2085986"/>
                  <a:pt x="4893405" y="2299003"/>
                </a:cubicBezTo>
                <a:cubicBezTo>
                  <a:pt x="4883283" y="2512020"/>
                  <a:pt x="4923002" y="2776975"/>
                  <a:pt x="4893405" y="3014100"/>
                </a:cubicBezTo>
                <a:cubicBezTo>
                  <a:pt x="4863808" y="3251225"/>
                  <a:pt x="4917352" y="3405175"/>
                  <a:pt x="4893405" y="3542069"/>
                </a:cubicBezTo>
                <a:cubicBezTo>
                  <a:pt x="4869458" y="3678963"/>
                  <a:pt x="4864645" y="4114400"/>
                  <a:pt x="4893405" y="4678204"/>
                </a:cubicBezTo>
                <a:cubicBezTo>
                  <a:pt x="4530460" y="4639069"/>
                  <a:pt x="4256627" y="4644320"/>
                  <a:pt x="4096479" y="4678204"/>
                </a:cubicBezTo>
                <a:cubicBezTo>
                  <a:pt x="3936331" y="4712088"/>
                  <a:pt x="3527487" y="4714875"/>
                  <a:pt x="3348487" y="4678204"/>
                </a:cubicBezTo>
                <a:cubicBezTo>
                  <a:pt x="3169487" y="4641533"/>
                  <a:pt x="2825004" y="4709516"/>
                  <a:pt x="2600495" y="4678204"/>
                </a:cubicBezTo>
                <a:cubicBezTo>
                  <a:pt x="2375986" y="4646892"/>
                  <a:pt x="2041111" y="4691772"/>
                  <a:pt x="1803569" y="4678204"/>
                </a:cubicBezTo>
                <a:cubicBezTo>
                  <a:pt x="1566027" y="4664636"/>
                  <a:pt x="1389958" y="4670853"/>
                  <a:pt x="1006643" y="4678204"/>
                </a:cubicBezTo>
                <a:cubicBezTo>
                  <a:pt x="623328" y="4685555"/>
                  <a:pt x="430293" y="4706662"/>
                  <a:pt x="0" y="4678204"/>
                </a:cubicBezTo>
                <a:cubicBezTo>
                  <a:pt x="13046" y="4480947"/>
                  <a:pt x="7451" y="4375057"/>
                  <a:pt x="0" y="4150235"/>
                </a:cubicBezTo>
                <a:cubicBezTo>
                  <a:pt x="-7451" y="3925413"/>
                  <a:pt x="1505" y="3556190"/>
                  <a:pt x="0" y="3388356"/>
                </a:cubicBezTo>
                <a:cubicBezTo>
                  <a:pt x="-1505" y="3220522"/>
                  <a:pt x="-18981" y="2925651"/>
                  <a:pt x="0" y="2626477"/>
                </a:cubicBezTo>
                <a:cubicBezTo>
                  <a:pt x="18981" y="2327303"/>
                  <a:pt x="14483" y="2217684"/>
                  <a:pt x="0" y="2098509"/>
                </a:cubicBezTo>
                <a:cubicBezTo>
                  <a:pt x="-14483" y="1979334"/>
                  <a:pt x="-37289" y="1614888"/>
                  <a:pt x="0" y="1336630"/>
                </a:cubicBezTo>
                <a:cubicBezTo>
                  <a:pt x="37289" y="1058372"/>
                  <a:pt x="14536" y="988664"/>
                  <a:pt x="0" y="668315"/>
                </a:cubicBezTo>
                <a:cubicBezTo>
                  <a:pt x="-14536" y="347967"/>
                  <a:pt x="-20409" y="24924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6688655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    $sort: </a:t>
            </a:r>
            <a:r>
              <a:rPr lang="en-US" sz="20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      Critic_Score: -1,</a:t>
            </a:r>
          </a:p>
          <a:p>
            <a:r>
              <a:rPr lang="en-US" sz="2000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$project: </a:t>
            </a:r>
            <a:r>
              <a:rPr lang="en-US" sz="20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_id: 0,</a:t>
            </a:r>
          </a:p>
          <a:p>
            <a:r>
              <a:rPr lang="en-US" sz="20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name: "$Name",</a:t>
            </a:r>
          </a:p>
          <a:p>
            <a:r>
              <a:rPr lang="en-US" sz="20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crit: "$Critic_Score",</a:t>
            </a:r>
          </a:p>
          <a:p>
            <a:r>
              <a:rPr lang="en-US" sz="20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2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2000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s-MX" dirty="0"/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7A7B4F1C-B4D7-44B8-BCDC-0536D3CC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479874"/>
            <a:ext cx="5191031" cy="401401"/>
          </a:xfrm>
        </p:spPr>
        <p:txBody>
          <a:bodyPr/>
          <a:lstStyle/>
          <a:p>
            <a:r>
              <a:rPr lang="es-MX" dirty="0"/>
              <a:t>En código, lo que ocuparemos será lo siguiente;</a:t>
            </a:r>
          </a:p>
          <a:p>
            <a:pPr marL="0" indent="0">
              <a:buNone/>
            </a:pPr>
            <a:endParaRPr lang="es-MX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E6B829-DA44-4454-A482-D3AD96EE946B}"/>
              </a:ext>
            </a:extLst>
          </p:cNvPr>
          <p:cNvSpPr txBox="1"/>
          <p:nvPr/>
        </p:nvSpPr>
        <p:spPr>
          <a:xfrm>
            <a:off x="6096000" y="3110788"/>
            <a:ext cx="5250155" cy="923330"/>
          </a:xfrm>
          <a:custGeom>
            <a:avLst/>
            <a:gdLst>
              <a:gd name="connsiteX0" fmla="*/ 0 w 5250155"/>
              <a:gd name="connsiteY0" fmla="*/ 0 h 923330"/>
              <a:gd name="connsiteX1" fmla="*/ 656269 w 5250155"/>
              <a:gd name="connsiteY1" fmla="*/ 0 h 923330"/>
              <a:gd name="connsiteX2" fmla="*/ 1365040 w 5250155"/>
              <a:gd name="connsiteY2" fmla="*/ 0 h 923330"/>
              <a:gd name="connsiteX3" fmla="*/ 1863805 w 5250155"/>
              <a:gd name="connsiteY3" fmla="*/ 0 h 923330"/>
              <a:gd name="connsiteX4" fmla="*/ 2467573 w 5250155"/>
              <a:gd name="connsiteY4" fmla="*/ 0 h 923330"/>
              <a:gd name="connsiteX5" fmla="*/ 3176344 w 5250155"/>
              <a:gd name="connsiteY5" fmla="*/ 0 h 923330"/>
              <a:gd name="connsiteX6" fmla="*/ 3832613 w 5250155"/>
              <a:gd name="connsiteY6" fmla="*/ 0 h 923330"/>
              <a:gd name="connsiteX7" fmla="*/ 4488883 w 5250155"/>
              <a:gd name="connsiteY7" fmla="*/ 0 h 923330"/>
              <a:gd name="connsiteX8" fmla="*/ 5250155 w 5250155"/>
              <a:gd name="connsiteY8" fmla="*/ 0 h 923330"/>
              <a:gd name="connsiteX9" fmla="*/ 5250155 w 5250155"/>
              <a:gd name="connsiteY9" fmla="*/ 470898 h 923330"/>
              <a:gd name="connsiteX10" fmla="*/ 5250155 w 5250155"/>
              <a:gd name="connsiteY10" fmla="*/ 923330 h 923330"/>
              <a:gd name="connsiteX11" fmla="*/ 4541384 w 5250155"/>
              <a:gd name="connsiteY11" fmla="*/ 923330 h 923330"/>
              <a:gd name="connsiteX12" fmla="*/ 3937616 w 5250155"/>
              <a:gd name="connsiteY12" fmla="*/ 923330 h 923330"/>
              <a:gd name="connsiteX13" fmla="*/ 3281347 w 5250155"/>
              <a:gd name="connsiteY13" fmla="*/ 923330 h 923330"/>
              <a:gd name="connsiteX14" fmla="*/ 2730081 w 5250155"/>
              <a:gd name="connsiteY14" fmla="*/ 923330 h 923330"/>
              <a:gd name="connsiteX15" fmla="*/ 2073811 w 5250155"/>
              <a:gd name="connsiteY15" fmla="*/ 923330 h 923330"/>
              <a:gd name="connsiteX16" fmla="*/ 1365040 w 5250155"/>
              <a:gd name="connsiteY16" fmla="*/ 923330 h 923330"/>
              <a:gd name="connsiteX17" fmla="*/ 656269 w 5250155"/>
              <a:gd name="connsiteY17" fmla="*/ 923330 h 923330"/>
              <a:gd name="connsiteX18" fmla="*/ 0 w 5250155"/>
              <a:gd name="connsiteY18" fmla="*/ 923330 h 923330"/>
              <a:gd name="connsiteX19" fmla="*/ 0 w 5250155"/>
              <a:gd name="connsiteY19" fmla="*/ 452432 h 923330"/>
              <a:gd name="connsiteX20" fmla="*/ 0 w 5250155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50155" h="923330" fill="none" extrusionOk="0">
                <a:moveTo>
                  <a:pt x="0" y="0"/>
                </a:moveTo>
                <a:cubicBezTo>
                  <a:pt x="240104" y="13831"/>
                  <a:pt x="431288" y="-29705"/>
                  <a:pt x="656269" y="0"/>
                </a:cubicBezTo>
                <a:cubicBezTo>
                  <a:pt x="881250" y="29705"/>
                  <a:pt x="1167916" y="-25020"/>
                  <a:pt x="1365040" y="0"/>
                </a:cubicBezTo>
                <a:cubicBezTo>
                  <a:pt x="1562164" y="25020"/>
                  <a:pt x="1666693" y="-14092"/>
                  <a:pt x="1863805" y="0"/>
                </a:cubicBezTo>
                <a:cubicBezTo>
                  <a:pt x="2060917" y="14092"/>
                  <a:pt x="2304691" y="-23046"/>
                  <a:pt x="2467573" y="0"/>
                </a:cubicBezTo>
                <a:cubicBezTo>
                  <a:pt x="2630455" y="23046"/>
                  <a:pt x="2959223" y="35047"/>
                  <a:pt x="3176344" y="0"/>
                </a:cubicBezTo>
                <a:cubicBezTo>
                  <a:pt x="3393465" y="-35047"/>
                  <a:pt x="3683114" y="11504"/>
                  <a:pt x="3832613" y="0"/>
                </a:cubicBezTo>
                <a:cubicBezTo>
                  <a:pt x="3982112" y="-11504"/>
                  <a:pt x="4211971" y="8121"/>
                  <a:pt x="4488883" y="0"/>
                </a:cubicBezTo>
                <a:cubicBezTo>
                  <a:pt x="4765795" y="-8121"/>
                  <a:pt x="5072824" y="11734"/>
                  <a:pt x="5250155" y="0"/>
                </a:cubicBezTo>
                <a:cubicBezTo>
                  <a:pt x="5264984" y="227963"/>
                  <a:pt x="5238563" y="323769"/>
                  <a:pt x="5250155" y="470898"/>
                </a:cubicBezTo>
                <a:cubicBezTo>
                  <a:pt x="5261747" y="618027"/>
                  <a:pt x="5272339" y="776666"/>
                  <a:pt x="5250155" y="923330"/>
                </a:cubicBezTo>
                <a:cubicBezTo>
                  <a:pt x="4896178" y="947709"/>
                  <a:pt x="4801538" y="916053"/>
                  <a:pt x="4541384" y="923330"/>
                </a:cubicBezTo>
                <a:cubicBezTo>
                  <a:pt x="4281230" y="930607"/>
                  <a:pt x="4196212" y="909182"/>
                  <a:pt x="3937616" y="923330"/>
                </a:cubicBezTo>
                <a:cubicBezTo>
                  <a:pt x="3679020" y="937478"/>
                  <a:pt x="3581970" y="955148"/>
                  <a:pt x="3281347" y="923330"/>
                </a:cubicBezTo>
                <a:cubicBezTo>
                  <a:pt x="2980724" y="891512"/>
                  <a:pt x="2934275" y="912711"/>
                  <a:pt x="2730081" y="923330"/>
                </a:cubicBezTo>
                <a:cubicBezTo>
                  <a:pt x="2525887" y="933949"/>
                  <a:pt x="2213876" y="905539"/>
                  <a:pt x="2073811" y="923330"/>
                </a:cubicBezTo>
                <a:cubicBezTo>
                  <a:pt x="1933746" y="941122"/>
                  <a:pt x="1685182" y="923751"/>
                  <a:pt x="1365040" y="923330"/>
                </a:cubicBezTo>
                <a:cubicBezTo>
                  <a:pt x="1044898" y="922909"/>
                  <a:pt x="815405" y="925565"/>
                  <a:pt x="656269" y="923330"/>
                </a:cubicBezTo>
                <a:cubicBezTo>
                  <a:pt x="497133" y="921095"/>
                  <a:pt x="248537" y="946978"/>
                  <a:pt x="0" y="923330"/>
                </a:cubicBezTo>
                <a:cubicBezTo>
                  <a:pt x="1725" y="705292"/>
                  <a:pt x="19473" y="612149"/>
                  <a:pt x="0" y="452432"/>
                </a:cubicBezTo>
                <a:cubicBezTo>
                  <a:pt x="-19473" y="292715"/>
                  <a:pt x="-21090" y="95271"/>
                  <a:pt x="0" y="0"/>
                </a:cubicBezTo>
                <a:close/>
              </a:path>
              <a:path w="5250155" h="923330" stroke="0" extrusionOk="0">
                <a:moveTo>
                  <a:pt x="0" y="0"/>
                </a:moveTo>
                <a:cubicBezTo>
                  <a:pt x="265263" y="-5564"/>
                  <a:pt x="374039" y="-19799"/>
                  <a:pt x="603768" y="0"/>
                </a:cubicBezTo>
                <a:cubicBezTo>
                  <a:pt x="833497" y="19799"/>
                  <a:pt x="924167" y="-19860"/>
                  <a:pt x="1102533" y="0"/>
                </a:cubicBezTo>
                <a:cubicBezTo>
                  <a:pt x="1280899" y="19860"/>
                  <a:pt x="1598231" y="23354"/>
                  <a:pt x="1811303" y="0"/>
                </a:cubicBezTo>
                <a:cubicBezTo>
                  <a:pt x="2024375" y="-23354"/>
                  <a:pt x="2290444" y="24224"/>
                  <a:pt x="2520074" y="0"/>
                </a:cubicBezTo>
                <a:cubicBezTo>
                  <a:pt x="2749704" y="-24224"/>
                  <a:pt x="2778416" y="20117"/>
                  <a:pt x="3018839" y="0"/>
                </a:cubicBezTo>
                <a:cubicBezTo>
                  <a:pt x="3259262" y="-20117"/>
                  <a:pt x="3396692" y="22275"/>
                  <a:pt x="3675109" y="0"/>
                </a:cubicBezTo>
                <a:cubicBezTo>
                  <a:pt x="3953526" y="-22275"/>
                  <a:pt x="4037561" y="22025"/>
                  <a:pt x="4383879" y="0"/>
                </a:cubicBezTo>
                <a:cubicBezTo>
                  <a:pt x="4730197" y="-22025"/>
                  <a:pt x="4929950" y="-27335"/>
                  <a:pt x="5250155" y="0"/>
                </a:cubicBezTo>
                <a:cubicBezTo>
                  <a:pt x="5269231" y="107046"/>
                  <a:pt x="5253819" y="339614"/>
                  <a:pt x="5250155" y="480132"/>
                </a:cubicBezTo>
                <a:cubicBezTo>
                  <a:pt x="5246491" y="620650"/>
                  <a:pt x="5230260" y="776869"/>
                  <a:pt x="5250155" y="923330"/>
                </a:cubicBezTo>
                <a:cubicBezTo>
                  <a:pt x="5044815" y="923700"/>
                  <a:pt x="4792454" y="919409"/>
                  <a:pt x="4593886" y="923330"/>
                </a:cubicBezTo>
                <a:cubicBezTo>
                  <a:pt x="4395318" y="927251"/>
                  <a:pt x="4256644" y="931962"/>
                  <a:pt x="3937616" y="923330"/>
                </a:cubicBezTo>
                <a:cubicBezTo>
                  <a:pt x="3618588" y="914699"/>
                  <a:pt x="3588524" y="901110"/>
                  <a:pt x="3386350" y="923330"/>
                </a:cubicBezTo>
                <a:cubicBezTo>
                  <a:pt x="3184176" y="945550"/>
                  <a:pt x="3050617" y="916633"/>
                  <a:pt x="2835084" y="923330"/>
                </a:cubicBezTo>
                <a:cubicBezTo>
                  <a:pt x="2619551" y="930027"/>
                  <a:pt x="2484984" y="901163"/>
                  <a:pt x="2178814" y="923330"/>
                </a:cubicBezTo>
                <a:cubicBezTo>
                  <a:pt x="1872644" y="945498"/>
                  <a:pt x="1808071" y="905902"/>
                  <a:pt x="1680050" y="923330"/>
                </a:cubicBezTo>
                <a:cubicBezTo>
                  <a:pt x="1552029" y="940758"/>
                  <a:pt x="1294104" y="927843"/>
                  <a:pt x="1128783" y="923330"/>
                </a:cubicBezTo>
                <a:cubicBezTo>
                  <a:pt x="963462" y="918817"/>
                  <a:pt x="548437" y="973258"/>
                  <a:pt x="0" y="923330"/>
                </a:cubicBezTo>
                <a:cubicBezTo>
                  <a:pt x="-12836" y="788597"/>
                  <a:pt x="-13087" y="651229"/>
                  <a:pt x="0" y="461665"/>
                </a:cubicBezTo>
                <a:cubicBezTo>
                  <a:pt x="13087" y="272101"/>
                  <a:pt x="21902" y="20667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57150">
            <a:solidFill>
              <a:srgbClr val="00FF00">
                <a:alpha val="28000"/>
              </a:srgbClr>
            </a:solidFill>
            <a:extLst>
              <a:ext uri="{C807C97D-BFC1-408E-A445-0C87EB9F89A2}">
                <ask:lineSketchStyleProps xmlns:ask="http://schemas.microsoft.com/office/drawing/2018/sketchyshapes" sd="3218694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La respuesta a la pregunta anterior, es;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“Grand Theft Auto IV”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1807EA30-9014-48CC-B4A2-F478F05D27EB}"/>
              </a:ext>
            </a:extLst>
          </p:cNvPr>
          <p:cNvSpPr txBox="1">
            <a:spLocks/>
          </p:cNvSpPr>
          <p:nvPr/>
        </p:nvSpPr>
        <p:spPr>
          <a:xfrm>
            <a:off x="6523534" y="2073275"/>
            <a:ext cx="284906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135255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D01A-1B95-4E94-E4E4-18702B55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DD649-77ED-0F08-0965-FD733665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9" y="314472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Gráfica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532313DD-B049-519C-B55C-AF865F65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16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5D122B-949C-4621-997A-ED940DC9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2" y="865470"/>
            <a:ext cx="10358345" cy="58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D2044C-8F54-F7DB-D63B-2022A46A8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2A10B63D-F527-4BE5-4238-A6E4EB113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8258339-06FD-9294-78BD-48F2B7D5C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2288A61-9315-4132-0F96-65CA91FF6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B92DA07-3EDB-7D3D-FF84-F5233D09B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0C132264-37D4-116B-CB03-6C8259CA5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C1A6EAC2-8A23-A627-1069-E4722BC8A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A13D7C6F-26BC-0003-D5B9-76C90481B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E679FDEC-4CEA-03B1-2F3B-7B7D0823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50E844C7-B81B-52CF-22E0-85EA49687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7779DFC6-F7E2-92BB-63CC-8676213727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89C0F7B8-4089-4A61-6C75-309804F30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6550F1CB-AD5A-2069-AB39-07EB69C6C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62890E44-CF1F-F83D-8D12-2190D72CF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409765"/>
            <a:ext cx="5437187" cy="117940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 </a:t>
            </a:r>
            <a:r>
              <a:rPr lang="es-MX" dirty="0"/>
              <a:t>5</a:t>
            </a:r>
            <a:endParaRPr lang="es-MX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3FEB13D3-E85D-C803-915E-B48843967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2620062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¿CUÁL FUE EL JUEGO MÁS VENDIDO?</a:t>
            </a:r>
            <a:endParaRPr lang="es-MX" sz="4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6CDDD44-FAF3-8E07-C6C3-3E006543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834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DA908-7249-06B8-2D27-11517F5A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C2ACD31-1E30-9E29-5F6C-87A6CB9E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Código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3C6333C-9C27-EE14-0EC9-7FD8BAE5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18</a:t>
            </a:fld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4181F4-E36C-4215-BF12-F0075835B1D6}"/>
              </a:ext>
            </a:extLst>
          </p:cNvPr>
          <p:cNvSpPr txBox="1"/>
          <p:nvPr/>
        </p:nvSpPr>
        <p:spPr>
          <a:xfrm>
            <a:off x="409503" y="2178307"/>
            <a:ext cx="4830154" cy="4031873"/>
          </a:xfrm>
          <a:custGeom>
            <a:avLst/>
            <a:gdLst>
              <a:gd name="connsiteX0" fmla="*/ 0 w 4830154"/>
              <a:gd name="connsiteY0" fmla="*/ 0 h 4031873"/>
              <a:gd name="connsiteX1" fmla="*/ 593419 w 4830154"/>
              <a:gd name="connsiteY1" fmla="*/ 0 h 4031873"/>
              <a:gd name="connsiteX2" fmla="*/ 1235139 w 4830154"/>
              <a:gd name="connsiteY2" fmla="*/ 0 h 4031873"/>
              <a:gd name="connsiteX3" fmla="*/ 1828558 w 4830154"/>
              <a:gd name="connsiteY3" fmla="*/ 0 h 4031873"/>
              <a:gd name="connsiteX4" fmla="*/ 2566882 w 4830154"/>
              <a:gd name="connsiteY4" fmla="*/ 0 h 4031873"/>
              <a:gd name="connsiteX5" fmla="*/ 3353507 w 4830154"/>
              <a:gd name="connsiteY5" fmla="*/ 0 h 4031873"/>
              <a:gd name="connsiteX6" fmla="*/ 4140132 w 4830154"/>
              <a:gd name="connsiteY6" fmla="*/ 0 h 4031873"/>
              <a:gd name="connsiteX7" fmla="*/ 4830154 w 4830154"/>
              <a:gd name="connsiteY7" fmla="*/ 0 h 4031873"/>
              <a:gd name="connsiteX8" fmla="*/ 4830154 w 4830154"/>
              <a:gd name="connsiteY8" fmla="*/ 752616 h 4031873"/>
              <a:gd name="connsiteX9" fmla="*/ 4830154 w 4830154"/>
              <a:gd name="connsiteY9" fmla="*/ 1464914 h 4031873"/>
              <a:gd name="connsiteX10" fmla="*/ 4830154 w 4830154"/>
              <a:gd name="connsiteY10" fmla="*/ 2096574 h 4031873"/>
              <a:gd name="connsiteX11" fmla="*/ 4830154 w 4830154"/>
              <a:gd name="connsiteY11" fmla="*/ 2728234 h 4031873"/>
              <a:gd name="connsiteX12" fmla="*/ 4830154 w 4830154"/>
              <a:gd name="connsiteY12" fmla="*/ 3319575 h 4031873"/>
              <a:gd name="connsiteX13" fmla="*/ 4830154 w 4830154"/>
              <a:gd name="connsiteY13" fmla="*/ 4031873 h 4031873"/>
              <a:gd name="connsiteX14" fmla="*/ 4043529 w 4830154"/>
              <a:gd name="connsiteY14" fmla="*/ 4031873 h 4031873"/>
              <a:gd name="connsiteX15" fmla="*/ 3498412 w 4830154"/>
              <a:gd name="connsiteY15" fmla="*/ 4031873 h 4031873"/>
              <a:gd name="connsiteX16" fmla="*/ 2760088 w 4830154"/>
              <a:gd name="connsiteY16" fmla="*/ 4031873 h 4031873"/>
              <a:gd name="connsiteX17" fmla="*/ 2214971 w 4830154"/>
              <a:gd name="connsiteY17" fmla="*/ 4031873 h 4031873"/>
              <a:gd name="connsiteX18" fmla="*/ 1573250 w 4830154"/>
              <a:gd name="connsiteY18" fmla="*/ 4031873 h 4031873"/>
              <a:gd name="connsiteX19" fmla="*/ 1028133 w 4830154"/>
              <a:gd name="connsiteY19" fmla="*/ 4031873 h 4031873"/>
              <a:gd name="connsiteX20" fmla="*/ 0 w 4830154"/>
              <a:gd name="connsiteY20" fmla="*/ 4031873 h 4031873"/>
              <a:gd name="connsiteX21" fmla="*/ 0 w 4830154"/>
              <a:gd name="connsiteY21" fmla="*/ 3400213 h 4031873"/>
              <a:gd name="connsiteX22" fmla="*/ 0 w 4830154"/>
              <a:gd name="connsiteY22" fmla="*/ 2647597 h 4031873"/>
              <a:gd name="connsiteX23" fmla="*/ 0 w 4830154"/>
              <a:gd name="connsiteY23" fmla="*/ 1894980 h 4031873"/>
              <a:gd name="connsiteX24" fmla="*/ 0 w 4830154"/>
              <a:gd name="connsiteY24" fmla="*/ 1182683 h 4031873"/>
              <a:gd name="connsiteX25" fmla="*/ 0 w 4830154"/>
              <a:gd name="connsiteY25" fmla="*/ 0 h 40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30154" h="4031873" fill="none" extrusionOk="0">
                <a:moveTo>
                  <a:pt x="0" y="0"/>
                </a:moveTo>
                <a:cubicBezTo>
                  <a:pt x="132061" y="29538"/>
                  <a:pt x="337767" y="27813"/>
                  <a:pt x="593419" y="0"/>
                </a:cubicBezTo>
                <a:cubicBezTo>
                  <a:pt x="849071" y="-27813"/>
                  <a:pt x="943559" y="-22121"/>
                  <a:pt x="1235139" y="0"/>
                </a:cubicBezTo>
                <a:cubicBezTo>
                  <a:pt x="1526719" y="22121"/>
                  <a:pt x="1623762" y="17853"/>
                  <a:pt x="1828558" y="0"/>
                </a:cubicBezTo>
                <a:cubicBezTo>
                  <a:pt x="2033354" y="-17853"/>
                  <a:pt x="2360035" y="1702"/>
                  <a:pt x="2566882" y="0"/>
                </a:cubicBezTo>
                <a:cubicBezTo>
                  <a:pt x="2773729" y="-1702"/>
                  <a:pt x="3162209" y="14168"/>
                  <a:pt x="3353507" y="0"/>
                </a:cubicBezTo>
                <a:cubicBezTo>
                  <a:pt x="3544806" y="-14168"/>
                  <a:pt x="3976846" y="-28487"/>
                  <a:pt x="4140132" y="0"/>
                </a:cubicBezTo>
                <a:cubicBezTo>
                  <a:pt x="4303418" y="28487"/>
                  <a:pt x="4496107" y="25645"/>
                  <a:pt x="4830154" y="0"/>
                </a:cubicBezTo>
                <a:cubicBezTo>
                  <a:pt x="4858956" y="163282"/>
                  <a:pt x="4812440" y="396975"/>
                  <a:pt x="4830154" y="752616"/>
                </a:cubicBezTo>
                <a:cubicBezTo>
                  <a:pt x="4847868" y="1108257"/>
                  <a:pt x="4828344" y="1204804"/>
                  <a:pt x="4830154" y="1464914"/>
                </a:cubicBezTo>
                <a:cubicBezTo>
                  <a:pt x="4831964" y="1725024"/>
                  <a:pt x="4838154" y="1881634"/>
                  <a:pt x="4830154" y="2096574"/>
                </a:cubicBezTo>
                <a:cubicBezTo>
                  <a:pt x="4822154" y="2311514"/>
                  <a:pt x="4856580" y="2440506"/>
                  <a:pt x="4830154" y="2728234"/>
                </a:cubicBezTo>
                <a:cubicBezTo>
                  <a:pt x="4803728" y="3015962"/>
                  <a:pt x="4832201" y="3116524"/>
                  <a:pt x="4830154" y="3319575"/>
                </a:cubicBezTo>
                <a:cubicBezTo>
                  <a:pt x="4828107" y="3522626"/>
                  <a:pt x="4807790" y="3719880"/>
                  <a:pt x="4830154" y="4031873"/>
                </a:cubicBezTo>
                <a:cubicBezTo>
                  <a:pt x="4660877" y="4032216"/>
                  <a:pt x="4268839" y="4050590"/>
                  <a:pt x="4043529" y="4031873"/>
                </a:cubicBezTo>
                <a:cubicBezTo>
                  <a:pt x="3818219" y="4013156"/>
                  <a:pt x="3646588" y="4011411"/>
                  <a:pt x="3498412" y="4031873"/>
                </a:cubicBezTo>
                <a:cubicBezTo>
                  <a:pt x="3350236" y="4052335"/>
                  <a:pt x="2993831" y="4062657"/>
                  <a:pt x="2760088" y="4031873"/>
                </a:cubicBezTo>
                <a:cubicBezTo>
                  <a:pt x="2526345" y="4001089"/>
                  <a:pt x="2470119" y="4008526"/>
                  <a:pt x="2214971" y="4031873"/>
                </a:cubicBezTo>
                <a:cubicBezTo>
                  <a:pt x="1959823" y="4055220"/>
                  <a:pt x="1809464" y="4052310"/>
                  <a:pt x="1573250" y="4031873"/>
                </a:cubicBezTo>
                <a:cubicBezTo>
                  <a:pt x="1337036" y="4011436"/>
                  <a:pt x="1291138" y="4016095"/>
                  <a:pt x="1028133" y="4031873"/>
                </a:cubicBezTo>
                <a:cubicBezTo>
                  <a:pt x="765128" y="4047651"/>
                  <a:pt x="298878" y="3993534"/>
                  <a:pt x="0" y="4031873"/>
                </a:cubicBezTo>
                <a:cubicBezTo>
                  <a:pt x="28916" y="3794966"/>
                  <a:pt x="-16057" y="3632403"/>
                  <a:pt x="0" y="3400213"/>
                </a:cubicBezTo>
                <a:cubicBezTo>
                  <a:pt x="16057" y="3168023"/>
                  <a:pt x="35718" y="2832822"/>
                  <a:pt x="0" y="2647597"/>
                </a:cubicBezTo>
                <a:cubicBezTo>
                  <a:pt x="-35718" y="2462372"/>
                  <a:pt x="35824" y="2250440"/>
                  <a:pt x="0" y="1894980"/>
                </a:cubicBezTo>
                <a:cubicBezTo>
                  <a:pt x="-35824" y="1539520"/>
                  <a:pt x="-21581" y="1422616"/>
                  <a:pt x="0" y="1182683"/>
                </a:cubicBezTo>
                <a:cubicBezTo>
                  <a:pt x="21581" y="942750"/>
                  <a:pt x="-25272" y="391024"/>
                  <a:pt x="0" y="0"/>
                </a:cubicBezTo>
                <a:close/>
              </a:path>
              <a:path w="4830154" h="4031873" stroke="0" extrusionOk="0">
                <a:moveTo>
                  <a:pt x="0" y="0"/>
                </a:moveTo>
                <a:cubicBezTo>
                  <a:pt x="204392" y="-23548"/>
                  <a:pt x="276592" y="-24990"/>
                  <a:pt x="545117" y="0"/>
                </a:cubicBezTo>
                <a:cubicBezTo>
                  <a:pt x="813642" y="24990"/>
                  <a:pt x="1079923" y="23586"/>
                  <a:pt x="1283441" y="0"/>
                </a:cubicBezTo>
                <a:cubicBezTo>
                  <a:pt x="1486959" y="-23586"/>
                  <a:pt x="1776962" y="-10555"/>
                  <a:pt x="1973463" y="0"/>
                </a:cubicBezTo>
                <a:cubicBezTo>
                  <a:pt x="2169964" y="10555"/>
                  <a:pt x="2427796" y="-31359"/>
                  <a:pt x="2760088" y="0"/>
                </a:cubicBezTo>
                <a:cubicBezTo>
                  <a:pt x="3092381" y="31359"/>
                  <a:pt x="3270835" y="-586"/>
                  <a:pt x="3498412" y="0"/>
                </a:cubicBezTo>
                <a:cubicBezTo>
                  <a:pt x="3725989" y="586"/>
                  <a:pt x="4065676" y="29448"/>
                  <a:pt x="4236735" y="0"/>
                </a:cubicBezTo>
                <a:cubicBezTo>
                  <a:pt x="4407794" y="-29448"/>
                  <a:pt x="4631691" y="-2012"/>
                  <a:pt x="4830154" y="0"/>
                </a:cubicBezTo>
                <a:cubicBezTo>
                  <a:pt x="4848752" y="190536"/>
                  <a:pt x="4825799" y="446373"/>
                  <a:pt x="4830154" y="591341"/>
                </a:cubicBezTo>
                <a:cubicBezTo>
                  <a:pt x="4834509" y="736309"/>
                  <a:pt x="4828881" y="969771"/>
                  <a:pt x="4830154" y="1142364"/>
                </a:cubicBezTo>
                <a:cubicBezTo>
                  <a:pt x="4831427" y="1314957"/>
                  <a:pt x="4860261" y="1624206"/>
                  <a:pt x="4830154" y="1814343"/>
                </a:cubicBezTo>
                <a:cubicBezTo>
                  <a:pt x="4800047" y="2004480"/>
                  <a:pt x="4813997" y="2335951"/>
                  <a:pt x="4830154" y="2526640"/>
                </a:cubicBezTo>
                <a:cubicBezTo>
                  <a:pt x="4846311" y="2717329"/>
                  <a:pt x="4808788" y="2893015"/>
                  <a:pt x="4830154" y="3077663"/>
                </a:cubicBezTo>
                <a:cubicBezTo>
                  <a:pt x="4851520" y="3262311"/>
                  <a:pt x="4867423" y="3717049"/>
                  <a:pt x="4830154" y="4031873"/>
                </a:cubicBezTo>
                <a:cubicBezTo>
                  <a:pt x="4508954" y="4024648"/>
                  <a:pt x="4339761" y="4000632"/>
                  <a:pt x="4140132" y="4031873"/>
                </a:cubicBezTo>
                <a:cubicBezTo>
                  <a:pt x="3940503" y="4063114"/>
                  <a:pt x="3651696" y="4056420"/>
                  <a:pt x="3498412" y="4031873"/>
                </a:cubicBezTo>
                <a:cubicBezTo>
                  <a:pt x="3345128" y="4007326"/>
                  <a:pt x="3013892" y="4000171"/>
                  <a:pt x="2856691" y="4031873"/>
                </a:cubicBezTo>
                <a:cubicBezTo>
                  <a:pt x="2699490" y="4063575"/>
                  <a:pt x="2578831" y="4049089"/>
                  <a:pt x="2311574" y="4031873"/>
                </a:cubicBezTo>
                <a:cubicBezTo>
                  <a:pt x="2044317" y="4014657"/>
                  <a:pt x="1939681" y="4013480"/>
                  <a:pt x="1669853" y="4031873"/>
                </a:cubicBezTo>
                <a:cubicBezTo>
                  <a:pt x="1400025" y="4050266"/>
                  <a:pt x="1262860" y="4018030"/>
                  <a:pt x="1076434" y="4031873"/>
                </a:cubicBezTo>
                <a:cubicBezTo>
                  <a:pt x="890008" y="4045716"/>
                  <a:pt x="294649" y="4004455"/>
                  <a:pt x="0" y="4031873"/>
                </a:cubicBezTo>
                <a:cubicBezTo>
                  <a:pt x="-23097" y="3786936"/>
                  <a:pt x="-14656" y="3635507"/>
                  <a:pt x="0" y="3440532"/>
                </a:cubicBezTo>
                <a:cubicBezTo>
                  <a:pt x="14656" y="3245557"/>
                  <a:pt x="22180" y="3003742"/>
                  <a:pt x="0" y="2728234"/>
                </a:cubicBezTo>
                <a:cubicBezTo>
                  <a:pt x="-22180" y="2452726"/>
                  <a:pt x="-27877" y="2328438"/>
                  <a:pt x="0" y="2136893"/>
                </a:cubicBezTo>
                <a:cubicBezTo>
                  <a:pt x="27877" y="1945348"/>
                  <a:pt x="-15818" y="1737698"/>
                  <a:pt x="0" y="1505233"/>
                </a:cubicBezTo>
                <a:cubicBezTo>
                  <a:pt x="15818" y="1272768"/>
                  <a:pt x="-14910" y="1115559"/>
                  <a:pt x="0" y="913891"/>
                </a:cubicBezTo>
                <a:cubicBezTo>
                  <a:pt x="14910" y="712223"/>
                  <a:pt x="39903" y="24080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6928190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rtl="0">
              <a:defRPr lang="es-MX"/>
            </a:defPPr>
            <a:lvl1pPr>
              <a:defRPr sz="2000" b="0">
                <a:solidFill>
                  <a:srgbClr val="FFFFFF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s-MX" dirty="0">
                <a:solidFill>
                  <a:srgbClr val="FF3399"/>
                </a:solidFill>
              </a:rPr>
              <a:t>[</a:t>
            </a:r>
          </a:p>
          <a:p>
            <a:r>
              <a:rPr lang="es-MX" dirty="0"/>
              <a:t>  </a:t>
            </a:r>
            <a:r>
              <a:rPr lang="es-MX" dirty="0">
                <a:solidFill>
                  <a:srgbClr val="FF0000"/>
                </a:solidFill>
              </a:rPr>
              <a:t>{</a:t>
            </a:r>
          </a:p>
          <a:p>
            <a:r>
              <a:rPr lang="es-MX" dirty="0">
                <a:solidFill>
                  <a:srgbClr val="FF0000"/>
                </a:solidFill>
              </a:rPr>
              <a:t>    $project: </a:t>
            </a:r>
            <a:r>
              <a:rPr lang="es-MX" dirty="0">
                <a:solidFill>
                  <a:srgbClr val="FFFF00"/>
                </a:solidFill>
              </a:rPr>
              <a:t>{</a:t>
            </a:r>
          </a:p>
          <a:p>
            <a:r>
              <a:rPr lang="es-MX" dirty="0">
                <a:solidFill>
                  <a:srgbClr val="FFFF00"/>
                </a:solidFill>
              </a:rPr>
              <a:t>      Name: 1,</a:t>
            </a:r>
          </a:p>
          <a:p>
            <a:r>
              <a:rPr lang="es-MX" dirty="0"/>
              <a:t>      </a:t>
            </a:r>
            <a:r>
              <a:rPr lang="es-MX" dirty="0">
                <a:solidFill>
                  <a:schemeClr val="accent2"/>
                </a:solidFill>
              </a:rPr>
              <a:t>Total_sales: {</a:t>
            </a:r>
          </a:p>
          <a:p>
            <a:r>
              <a:rPr lang="es-MX" dirty="0">
                <a:solidFill>
                  <a:schemeClr val="accent2"/>
                </a:solidFill>
              </a:rPr>
              <a:t>        $sum:</a:t>
            </a:r>
            <a:r>
              <a:rPr lang="es-MX" dirty="0"/>
              <a:t> </a:t>
            </a:r>
            <a:r>
              <a:rPr lang="es-MX" dirty="0">
                <a:solidFill>
                  <a:srgbClr val="00FF00"/>
                </a:solidFill>
              </a:rPr>
              <a:t>["$NA_sales",</a:t>
            </a:r>
          </a:p>
          <a:p>
            <a:r>
              <a:rPr lang="es-MX" dirty="0">
                <a:solidFill>
                  <a:srgbClr val="00FF00"/>
                </a:solidFill>
              </a:rPr>
              <a:t>          "$EU_sales",</a:t>
            </a:r>
          </a:p>
          <a:p>
            <a:r>
              <a:rPr lang="es-MX" dirty="0">
                <a:solidFill>
                  <a:srgbClr val="00FF00"/>
                </a:solidFill>
              </a:rPr>
              <a:t>          "$JP_sales",</a:t>
            </a:r>
          </a:p>
          <a:p>
            <a:r>
              <a:rPr lang="es-MX" dirty="0">
                <a:solidFill>
                  <a:srgbClr val="00FF00"/>
                </a:solidFill>
              </a:rPr>
              <a:t>          "$Other_sales",],</a:t>
            </a:r>
            <a:r>
              <a:rPr lang="es-MX" dirty="0">
                <a:solidFill>
                  <a:schemeClr val="accent2"/>
                </a:solidFill>
              </a:rPr>
              <a:t>},</a:t>
            </a:r>
            <a:r>
              <a:rPr lang="es-MX" dirty="0">
                <a:solidFill>
                  <a:srgbClr val="FFFF00"/>
                </a:solidFill>
              </a:rPr>
              <a:t>},</a:t>
            </a:r>
            <a:r>
              <a:rPr lang="es-MX" dirty="0">
                <a:solidFill>
                  <a:srgbClr val="FF0000"/>
                </a:solidFill>
              </a:rPr>
              <a:t>},</a:t>
            </a:r>
          </a:p>
          <a:p>
            <a:r>
              <a:rPr lang="es-MX" dirty="0"/>
              <a:t>  </a:t>
            </a:r>
            <a:r>
              <a:rPr lang="es-MX" dirty="0">
                <a:solidFill>
                  <a:srgbClr val="FF0066"/>
                </a:solidFill>
              </a:rPr>
              <a:t>{$sort: </a:t>
            </a:r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{Total_sales: -1,},</a:t>
            </a:r>
            <a:r>
              <a:rPr lang="es-MX" dirty="0">
                <a:solidFill>
                  <a:srgbClr val="FF0066"/>
                </a:solidFill>
              </a:rPr>
              <a:t>},</a:t>
            </a:r>
          </a:p>
          <a:p>
            <a:r>
              <a:rPr lang="es-MX" dirty="0"/>
              <a:t>  </a:t>
            </a:r>
            <a:r>
              <a:rPr lang="es-MX" dirty="0">
                <a:solidFill>
                  <a:srgbClr val="FFFF00"/>
                </a:solidFill>
              </a:rPr>
              <a:t>{ $limit: 1,},</a:t>
            </a:r>
          </a:p>
          <a:p>
            <a:r>
              <a:rPr lang="es-MX" dirty="0">
                <a:solidFill>
                  <a:srgbClr val="FF3399"/>
                </a:solidFill>
              </a:rPr>
              <a:t>]</a:t>
            </a:r>
          </a:p>
          <a:p>
            <a:endParaRPr lang="es-MX" sz="1600" dirty="0"/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2B69432B-C195-4C6E-B3D7-80B1C95A7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479874"/>
            <a:ext cx="5191031" cy="401401"/>
          </a:xfrm>
        </p:spPr>
        <p:txBody>
          <a:bodyPr/>
          <a:lstStyle/>
          <a:p>
            <a:r>
              <a:rPr lang="es-MX" dirty="0"/>
              <a:t>En código, lo que ocuparemos será lo siguiente;</a:t>
            </a:r>
          </a:p>
          <a:p>
            <a:pPr marL="0" indent="0">
              <a:buNone/>
            </a:pP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35AAAB-30AC-458A-856A-E6B3FD6BA76E}"/>
              </a:ext>
            </a:extLst>
          </p:cNvPr>
          <p:cNvSpPr txBox="1"/>
          <p:nvPr/>
        </p:nvSpPr>
        <p:spPr>
          <a:xfrm>
            <a:off x="6096000" y="3110788"/>
            <a:ext cx="5250155" cy="923330"/>
          </a:xfrm>
          <a:custGeom>
            <a:avLst/>
            <a:gdLst>
              <a:gd name="connsiteX0" fmla="*/ 0 w 5250155"/>
              <a:gd name="connsiteY0" fmla="*/ 0 h 923330"/>
              <a:gd name="connsiteX1" fmla="*/ 656269 w 5250155"/>
              <a:gd name="connsiteY1" fmla="*/ 0 h 923330"/>
              <a:gd name="connsiteX2" fmla="*/ 1365040 w 5250155"/>
              <a:gd name="connsiteY2" fmla="*/ 0 h 923330"/>
              <a:gd name="connsiteX3" fmla="*/ 1863805 w 5250155"/>
              <a:gd name="connsiteY3" fmla="*/ 0 h 923330"/>
              <a:gd name="connsiteX4" fmla="*/ 2467573 w 5250155"/>
              <a:gd name="connsiteY4" fmla="*/ 0 h 923330"/>
              <a:gd name="connsiteX5" fmla="*/ 3176344 w 5250155"/>
              <a:gd name="connsiteY5" fmla="*/ 0 h 923330"/>
              <a:gd name="connsiteX6" fmla="*/ 3832613 w 5250155"/>
              <a:gd name="connsiteY6" fmla="*/ 0 h 923330"/>
              <a:gd name="connsiteX7" fmla="*/ 4488883 w 5250155"/>
              <a:gd name="connsiteY7" fmla="*/ 0 h 923330"/>
              <a:gd name="connsiteX8" fmla="*/ 5250155 w 5250155"/>
              <a:gd name="connsiteY8" fmla="*/ 0 h 923330"/>
              <a:gd name="connsiteX9" fmla="*/ 5250155 w 5250155"/>
              <a:gd name="connsiteY9" fmla="*/ 470898 h 923330"/>
              <a:gd name="connsiteX10" fmla="*/ 5250155 w 5250155"/>
              <a:gd name="connsiteY10" fmla="*/ 923330 h 923330"/>
              <a:gd name="connsiteX11" fmla="*/ 4541384 w 5250155"/>
              <a:gd name="connsiteY11" fmla="*/ 923330 h 923330"/>
              <a:gd name="connsiteX12" fmla="*/ 3937616 w 5250155"/>
              <a:gd name="connsiteY12" fmla="*/ 923330 h 923330"/>
              <a:gd name="connsiteX13" fmla="*/ 3281347 w 5250155"/>
              <a:gd name="connsiteY13" fmla="*/ 923330 h 923330"/>
              <a:gd name="connsiteX14" fmla="*/ 2730081 w 5250155"/>
              <a:gd name="connsiteY14" fmla="*/ 923330 h 923330"/>
              <a:gd name="connsiteX15" fmla="*/ 2073811 w 5250155"/>
              <a:gd name="connsiteY15" fmla="*/ 923330 h 923330"/>
              <a:gd name="connsiteX16" fmla="*/ 1365040 w 5250155"/>
              <a:gd name="connsiteY16" fmla="*/ 923330 h 923330"/>
              <a:gd name="connsiteX17" fmla="*/ 656269 w 5250155"/>
              <a:gd name="connsiteY17" fmla="*/ 923330 h 923330"/>
              <a:gd name="connsiteX18" fmla="*/ 0 w 5250155"/>
              <a:gd name="connsiteY18" fmla="*/ 923330 h 923330"/>
              <a:gd name="connsiteX19" fmla="*/ 0 w 5250155"/>
              <a:gd name="connsiteY19" fmla="*/ 452432 h 923330"/>
              <a:gd name="connsiteX20" fmla="*/ 0 w 5250155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50155" h="923330" fill="none" extrusionOk="0">
                <a:moveTo>
                  <a:pt x="0" y="0"/>
                </a:moveTo>
                <a:cubicBezTo>
                  <a:pt x="240104" y="13831"/>
                  <a:pt x="431288" y="-29705"/>
                  <a:pt x="656269" y="0"/>
                </a:cubicBezTo>
                <a:cubicBezTo>
                  <a:pt x="881250" y="29705"/>
                  <a:pt x="1167916" y="-25020"/>
                  <a:pt x="1365040" y="0"/>
                </a:cubicBezTo>
                <a:cubicBezTo>
                  <a:pt x="1562164" y="25020"/>
                  <a:pt x="1666693" y="-14092"/>
                  <a:pt x="1863805" y="0"/>
                </a:cubicBezTo>
                <a:cubicBezTo>
                  <a:pt x="2060917" y="14092"/>
                  <a:pt x="2304691" y="-23046"/>
                  <a:pt x="2467573" y="0"/>
                </a:cubicBezTo>
                <a:cubicBezTo>
                  <a:pt x="2630455" y="23046"/>
                  <a:pt x="2959223" y="35047"/>
                  <a:pt x="3176344" y="0"/>
                </a:cubicBezTo>
                <a:cubicBezTo>
                  <a:pt x="3393465" y="-35047"/>
                  <a:pt x="3683114" y="11504"/>
                  <a:pt x="3832613" y="0"/>
                </a:cubicBezTo>
                <a:cubicBezTo>
                  <a:pt x="3982112" y="-11504"/>
                  <a:pt x="4211971" y="8121"/>
                  <a:pt x="4488883" y="0"/>
                </a:cubicBezTo>
                <a:cubicBezTo>
                  <a:pt x="4765795" y="-8121"/>
                  <a:pt x="5072824" y="11734"/>
                  <a:pt x="5250155" y="0"/>
                </a:cubicBezTo>
                <a:cubicBezTo>
                  <a:pt x="5264984" y="227963"/>
                  <a:pt x="5238563" y="323769"/>
                  <a:pt x="5250155" y="470898"/>
                </a:cubicBezTo>
                <a:cubicBezTo>
                  <a:pt x="5261747" y="618027"/>
                  <a:pt x="5272339" y="776666"/>
                  <a:pt x="5250155" y="923330"/>
                </a:cubicBezTo>
                <a:cubicBezTo>
                  <a:pt x="4896178" y="947709"/>
                  <a:pt x="4801538" y="916053"/>
                  <a:pt x="4541384" y="923330"/>
                </a:cubicBezTo>
                <a:cubicBezTo>
                  <a:pt x="4281230" y="930607"/>
                  <a:pt x="4196212" y="909182"/>
                  <a:pt x="3937616" y="923330"/>
                </a:cubicBezTo>
                <a:cubicBezTo>
                  <a:pt x="3679020" y="937478"/>
                  <a:pt x="3581970" y="955148"/>
                  <a:pt x="3281347" y="923330"/>
                </a:cubicBezTo>
                <a:cubicBezTo>
                  <a:pt x="2980724" y="891512"/>
                  <a:pt x="2934275" y="912711"/>
                  <a:pt x="2730081" y="923330"/>
                </a:cubicBezTo>
                <a:cubicBezTo>
                  <a:pt x="2525887" y="933949"/>
                  <a:pt x="2213876" y="905539"/>
                  <a:pt x="2073811" y="923330"/>
                </a:cubicBezTo>
                <a:cubicBezTo>
                  <a:pt x="1933746" y="941122"/>
                  <a:pt x="1685182" y="923751"/>
                  <a:pt x="1365040" y="923330"/>
                </a:cubicBezTo>
                <a:cubicBezTo>
                  <a:pt x="1044898" y="922909"/>
                  <a:pt x="815405" y="925565"/>
                  <a:pt x="656269" y="923330"/>
                </a:cubicBezTo>
                <a:cubicBezTo>
                  <a:pt x="497133" y="921095"/>
                  <a:pt x="248537" y="946978"/>
                  <a:pt x="0" y="923330"/>
                </a:cubicBezTo>
                <a:cubicBezTo>
                  <a:pt x="1725" y="705292"/>
                  <a:pt x="19473" y="612149"/>
                  <a:pt x="0" y="452432"/>
                </a:cubicBezTo>
                <a:cubicBezTo>
                  <a:pt x="-19473" y="292715"/>
                  <a:pt x="-21090" y="95271"/>
                  <a:pt x="0" y="0"/>
                </a:cubicBezTo>
                <a:close/>
              </a:path>
              <a:path w="5250155" h="923330" stroke="0" extrusionOk="0">
                <a:moveTo>
                  <a:pt x="0" y="0"/>
                </a:moveTo>
                <a:cubicBezTo>
                  <a:pt x="265263" y="-5564"/>
                  <a:pt x="374039" y="-19799"/>
                  <a:pt x="603768" y="0"/>
                </a:cubicBezTo>
                <a:cubicBezTo>
                  <a:pt x="833497" y="19799"/>
                  <a:pt x="924167" y="-19860"/>
                  <a:pt x="1102533" y="0"/>
                </a:cubicBezTo>
                <a:cubicBezTo>
                  <a:pt x="1280899" y="19860"/>
                  <a:pt x="1598231" y="23354"/>
                  <a:pt x="1811303" y="0"/>
                </a:cubicBezTo>
                <a:cubicBezTo>
                  <a:pt x="2024375" y="-23354"/>
                  <a:pt x="2290444" y="24224"/>
                  <a:pt x="2520074" y="0"/>
                </a:cubicBezTo>
                <a:cubicBezTo>
                  <a:pt x="2749704" y="-24224"/>
                  <a:pt x="2778416" y="20117"/>
                  <a:pt x="3018839" y="0"/>
                </a:cubicBezTo>
                <a:cubicBezTo>
                  <a:pt x="3259262" y="-20117"/>
                  <a:pt x="3396692" y="22275"/>
                  <a:pt x="3675109" y="0"/>
                </a:cubicBezTo>
                <a:cubicBezTo>
                  <a:pt x="3953526" y="-22275"/>
                  <a:pt x="4037561" y="22025"/>
                  <a:pt x="4383879" y="0"/>
                </a:cubicBezTo>
                <a:cubicBezTo>
                  <a:pt x="4730197" y="-22025"/>
                  <a:pt x="4929950" y="-27335"/>
                  <a:pt x="5250155" y="0"/>
                </a:cubicBezTo>
                <a:cubicBezTo>
                  <a:pt x="5269231" y="107046"/>
                  <a:pt x="5253819" y="339614"/>
                  <a:pt x="5250155" y="480132"/>
                </a:cubicBezTo>
                <a:cubicBezTo>
                  <a:pt x="5246491" y="620650"/>
                  <a:pt x="5230260" y="776869"/>
                  <a:pt x="5250155" y="923330"/>
                </a:cubicBezTo>
                <a:cubicBezTo>
                  <a:pt x="5044815" y="923700"/>
                  <a:pt x="4792454" y="919409"/>
                  <a:pt x="4593886" y="923330"/>
                </a:cubicBezTo>
                <a:cubicBezTo>
                  <a:pt x="4395318" y="927251"/>
                  <a:pt x="4256644" y="931962"/>
                  <a:pt x="3937616" y="923330"/>
                </a:cubicBezTo>
                <a:cubicBezTo>
                  <a:pt x="3618588" y="914699"/>
                  <a:pt x="3588524" y="901110"/>
                  <a:pt x="3386350" y="923330"/>
                </a:cubicBezTo>
                <a:cubicBezTo>
                  <a:pt x="3184176" y="945550"/>
                  <a:pt x="3050617" y="916633"/>
                  <a:pt x="2835084" y="923330"/>
                </a:cubicBezTo>
                <a:cubicBezTo>
                  <a:pt x="2619551" y="930027"/>
                  <a:pt x="2484984" y="901163"/>
                  <a:pt x="2178814" y="923330"/>
                </a:cubicBezTo>
                <a:cubicBezTo>
                  <a:pt x="1872644" y="945498"/>
                  <a:pt x="1808071" y="905902"/>
                  <a:pt x="1680050" y="923330"/>
                </a:cubicBezTo>
                <a:cubicBezTo>
                  <a:pt x="1552029" y="940758"/>
                  <a:pt x="1294104" y="927843"/>
                  <a:pt x="1128783" y="923330"/>
                </a:cubicBezTo>
                <a:cubicBezTo>
                  <a:pt x="963462" y="918817"/>
                  <a:pt x="548437" y="973258"/>
                  <a:pt x="0" y="923330"/>
                </a:cubicBezTo>
                <a:cubicBezTo>
                  <a:pt x="-12836" y="788597"/>
                  <a:pt x="-13087" y="651229"/>
                  <a:pt x="0" y="461665"/>
                </a:cubicBezTo>
                <a:cubicBezTo>
                  <a:pt x="13087" y="272101"/>
                  <a:pt x="21902" y="20667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57150">
            <a:solidFill>
              <a:srgbClr val="00FF00">
                <a:alpha val="28000"/>
              </a:srgbClr>
            </a:solidFill>
            <a:extLst>
              <a:ext uri="{C807C97D-BFC1-408E-A445-0C87EB9F89A2}">
                <ask:lineSketchStyleProps xmlns:ask="http://schemas.microsoft.com/office/drawing/2018/sketchyshapes" sd="3218694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La respuesta a la pregunta anterior, es;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“Wii Sports con 82.53999999999999”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D79505C1-18D1-4A1A-B103-022BBEAE5836}"/>
              </a:ext>
            </a:extLst>
          </p:cNvPr>
          <p:cNvSpPr txBox="1">
            <a:spLocks/>
          </p:cNvSpPr>
          <p:nvPr/>
        </p:nvSpPr>
        <p:spPr>
          <a:xfrm>
            <a:off x="6523534" y="2073275"/>
            <a:ext cx="284906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3847818587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C6F9E-ABD8-4DAC-578B-13362D46C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E57AE-8E34-2C4A-B76A-EC16A5CC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Grafico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CB994CED-1EB0-CF3A-AC95-1A3B32E3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19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713F54-359A-48C2-B625-4CBB07B6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1136998"/>
            <a:ext cx="10555941" cy="55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88584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es-MX" dirty="0"/>
              <a:t>Equipo</a:t>
            </a:r>
          </a:p>
        </p:txBody>
      </p:sp>
      <p:pic>
        <p:nvPicPr>
          <p:cNvPr id="17" name="Marcador de posición de imagen 16" descr="Un hombre sonriendo en la oficina">
            <a:extLst>
              <a:ext uri="{FF2B5EF4-FFF2-40B4-BE49-F238E27FC236}">
                <a16:creationId xmlns:a16="http://schemas.microsoft.com/office/drawing/2014/main" id="{05ED5B1E-974F-476C-A3C9-572D3602E9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1627" y="2646164"/>
            <a:ext cx="1691640" cy="1435608"/>
          </a:xfrm>
        </p:spPr>
      </p:pic>
      <p:pic>
        <p:nvPicPr>
          <p:cNvPr id="36" name="Marcador de posición de imagen 35" descr="Una mujer sonriendo en la oficina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975" y="2646164"/>
            <a:ext cx="1691640" cy="1435608"/>
          </a:xfrm>
        </p:spPr>
      </p:pic>
      <p:pic>
        <p:nvPicPr>
          <p:cNvPr id="40" name="Marcador de posición de imagen 39" descr="Un hombre con barba sonriendo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8383" y="2646164"/>
            <a:ext cx="1691640" cy="1435608"/>
          </a:xfrm>
        </p:spPr>
      </p:pic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4885" y="2056770"/>
            <a:ext cx="2779336" cy="365760"/>
          </a:xfrm>
        </p:spPr>
        <p:txBody>
          <a:bodyPr rtlCol="0"/>
          <a:lstStyle/>
          <a:p>
            <a:pPr rtl="0"/>
            <a:r>
              <a:rPr lang="es-MX" dirty="0"/>
              <a:t>Paulina Adams Arteche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6628" y="4426961"/>
            <a:ext cx="2995151" cy="365760"/>
          </a:xfrm>
        </p:spPr>
        <p:txBody>
          <a:bodyPr rtlCol="0"/>
          <a:lstStyle/>
          <a:p>
            <a:pPr rtl="0"/>
            <a:r>
              <a:rPr lang="es-MX" dirty="0"/>
              <a:t>Humberto Zárate Cerón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25244" y="2110728"/>
            <a:ext cx="2965103" cy="365760"/>
          </a:xfrm>
        </p:spPr>
        <p:txBody>
          <a:bodyPr rtlCol="0"/>
          <a:lstStyle/>
          <a:p>
            <a:pPr rtl="0"/>
            <a:r>
              <a:rPr lang="es-MX" dirty="0"/>
              <a:t>Pedro Reyes Martínez</a:t>
            </a: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59213" y="4426961"/>
            <a:ext cx="2681924" cy="365760"/>
          </a:xfrm>
        </p:spPr>
        <p:txBody>
          <a:bodyPr rtlCol="0"/>
          <a:lstStyle/>
          <a:p>
            <a:pPr rtl="0"/>
            <a:r>
              <a:rPr lang="es-MX" dirty="0"/>
              <a:t>Michel Acosta Trasviña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2</a:t>
            </a:fld>
            <a:endParaRPr lang="es-MX"/>
          </a:p>
        </p:txBody>
      </p:sp>
      <p:pic>
        <p:nvPicPr>
          <p:cNvPr id="16" name="Marcador de posición de imagen 37" descr="Una mujer en la oficina sonriendo a la cámara&#10;">
            <a:extLst>
              <a:ext uri="{FF2B5EF4-FFF2-40B4-BE49-F238E27FC236}">
                <a16:creationId xmlns:a16="http://schemas.microsoft.com/office/drawing/2014/main" id="{B154547F-266A-F0FC-DDD9-38ED116519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733" y="2646164"/>
            <a:ext cx="1691640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602D51AC-ED56-3F79-0BF3-9382D2654936}"/>
              </a:ext>
            </a:extLst>
          </p:cNvPr>
          <p:cNvSpPr txBox="1">
            <a:spLocks/>
          </p:cNvSpPr>
          <p:nvPr/>
        </p:nvSpPr>
        <p:spPr>
          <a:xfrm>
            <a:off x="390490" y="5137910"/>
            <a:ext cx="8281987" cy="63818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MAESTRO: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3" name="Marcador de texto 40">
            <a:extLst>
              <a:ext uri="{FF2B5EF4-FFF2-40B4-BE49-F238E27FC236}">
                <a16:creationId xmlns:a16="http://schemas.microsoft.com/office/drawing/2014/main" id="{A5DDB76D-A3BE-6107-0C53-6FE4C940871B}"/>
              </a:ext>
            </a:extLst>
          </p:cNvPr>
          <p:cNvSpPr txBox="1">
            <a:spLocks/>
          </p:cNvSpPr>
          <p:nvPr/>
        </p:nvSpPr>
        <p:spPr>
          <a:xfrm>
            <a:off x="548640" y="5849365"/>
            <a:ext cx="2779336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/>
              <a:t>Hesus</a:t>
            </a:r>
            <a:r>
              <a:rPr lang="es-MX" dirty="0"/>
              <a:t> García Cobos</a:t>
            </a:r>
          </a:p>
        </p:txBody>
      </p:sp>
      <p:pic>
        <p:nvPicPr>
          <p:cNvPr id="5" name="Imagen 4" descr="Gato con la boca abierta&#10;&#10;Descripción generada automáticamente">
            <a:extLst>
              <a:ext uri="{FF2B5EF4-FFF2-40B4-BE49-F238E27FC236}">
                <a16:creationId xmlns:a16="http://schemas.microsoft.com/office/drawing/2014/main" id="{CB004B02-C3D4-7AA9-878E-94EFD877E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21627" y="2627838"/>
            <a:ext cx="1691640" cy="1453934"/>
          </a:xfrm>
          <a:prstGeom prst="rect">
            <a:avLst/>
          </a:prstGeom>
        </p:spPr>
      </p:pic>
      <p:pic>
        <p:nvPicPr>
          <p:cNvPr id="8" name="Imagen 7" descr="Una ave con la cara de un águila&#10;&#10;Descripción generada automáticamente">
            <a:extLst>
              <a:ext uri="{FF2B5EF4-FFF2-40B4-BE49-F238E27FC236}">
                <a16:creationId xmlns:a16="http://schemas.microsoft.com/office/drawing/2014/main" id="{86EDB62D-58BB-D7B1-60A9-082915DCF4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61975" y="2634105"/>
            <a:ext cx="1691640" cy="1447668"/>
          </a:xfrm>
          <a:prstGeom prst="rect">
            <a:avLst/>
          </a:prstGeom>
        </p:spPr>
      </p:pic>
      <p:pic>
        <p:nvPicPr>
          <p:cNvPr id="11" name="Imagen 10" descr="Un delfín saltando en el agua&#10;&#10;Descripción generada automáticamente">
            <a:extLst>
              <a:ext uri="{FF2B5EF4-FFF2-40B4-BE49-F238E27FC236}">
                <a16:creationId xmlns:a16="http://schemas.microsoft.com/office/drawing/2014/main" id="{EC7C115A-38E8-A177-B4D4-820637B229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0949" y="2646164"/>
            <a:ext cx="1709422" cy="1447668"/>
          </a:xfrm>
          <a:prstGeom prst="rect">
            <a:avLst/>
          </a:prstGeom>
        </p:spPr>
      </p:pic>
      <p:pic>
        <p:nvPicPr>
          <p:cNvPr id="14" name="Imagen 13" descr="Cabeza de una jirafa&#10;&#10;Descripción generada automáticamente">
            <a:extLst>
              <a:ext uri="{FF2B5EF4-FFF2-40B4-BE49-F238E27FC236}">
                <a16:creationId xmlns:a16="http://schemas.microsoft.com/office/drawing/2014/main" id="{06580E49-59AE-DA12-A6BA-34E99E70BE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831978" y="2631655"/>
            <a:ext cx="1715828" cy="14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B972D-E750-4B83-951D-02D0B972C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3A2E2E68-141C-68CC-AA29-3F0545EA0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40B983F-AB57-FA01-82AE-DDB041E7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79F185B-8D4D-7389-8F07-88B73D0E8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0E24180-9DC8-2792-BAB6-47695ED7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3BECDD2D-8E73-A4DD-F8CE-0E008B277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C269218A-FCF5-EE32-2272-C7D925AA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A9256BF-DAE0-7D03-42B5-773F439B3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7C7F277D-A29F-715B-0260-E173705AA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B6CC87AB-0B7A-641D-2752-FFC8C660D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90965021-9A7D-E550-5B0B-948192947E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BEB6B781-9F3B-C03D-7E20-2E7B20D99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3DB32F8-B913-BBB7-9077-D634C2154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AF86213A-745A-C3BC-0843-BD5D25FC8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493785"/>
            <a:ext cx="5437187" cy="106548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 </a:t>
            </a:r>
            <a:r>
              <a:rPr lang="es-MX" dirty="0"/>
              <a:t>6</a:t>
            </a:r>
            <a:endParaRPr lang="es-MX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936E2236-68E6-A736-D731-216A72DFC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88" y="2562750"/>
            <a:ext cx="6229499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¿CUÁLES SON LAS CONSOLAS CON MÁS VIDEOJUEGOS?</a:t>
            </a:r>
            <a:endParaRPr lang="es-MX" sz="40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39BE7B8-E6A2-DBE5-77E6-1D28A21E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6981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0262-0711-1146-009F-FF5E1026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406A437-35BA-545F-1C40-1B31E552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Código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5C6A293-21BE-6B07-4CCE-DD7ED086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21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D59800-EBF3-47B6-BFDE-4D8CEB94DF9B}"/>
              </a:ext>
            </a:extLst>
          </p:cNvPr>
          <p:cNvSpPr txBox="1"/>
          <p:nvPr/>
        </p:nvSpPr>
        <p:spPr>
          <a:xfrm>
            <a:off x="1318134" y="1648849"/>
            <a:ext cx="3006797" cy="4770537"/>
          </a:xfrm>
          <a:custGeom>
            <a:avLst/>
            <a:gdLst>
              <a:gd name="connsiteX0" fmla="*/ 0 w 3006797"/>
              <a:gd name="connsiteY0" fmla="*/ 0 h 4770537"/>
              <a:gd name="connsiteX1" fmla="*/ 541223 w 3006797"/>
              <a:gd name="connsiteY1" fmla="*/ 0 h 4770537"/>
              <a:gd name="connsiteX2" fmla="*/ 1142583 w 3006797"/>
              <a:gd name="connsiteY2" fmla="*/ 0 h 4770537"/>
              <a:gd name="connsiteX3" fmla="*/ 1683806 w 3006797"/>
              <a:gd name="connsiteY3" fmla="*/ 0 h 4770537"/>
              <a:gd name="connsiteX4" fmla="*/ 2255098 w 3006797"/>
              <a:gd name="connsiteY4" fmla="*/ 0 h 4770537"/>
              <a:gd name="connsiteX5" fmla="*/ 3006797 w 3006797"/>
              <a:gd name="connsiteY5" fmla="*/ 0 h 4770537"/>
              <a:gd name="connsiteX6" fmla="*/ 3006797 w 3006797"/>
              <a:gd name="connsiteY6" fmla="*/ 729211 h 4770537"/>
              <a:gd name="connsiteX7" fmla="*/ 3006797 w 3006797"/>
              <a:gd name="connsiteY7" fmla="*/ 1458421 h 4770537"/>
              <a:gd name="connsiteX8" fmla="*/ 3006797 w 3006797"/>
              <a:gd name="connsiteY8" fmla="*/ 2235337 h 4770537"/>
              <a:gd name="connsiteX9" fmla="*/ 3006797 w 3006797"/>
              <a:gd name="connsiteY9" fmla="*/ 2773727 h 4770537"/>
              <a:gd name="connsiteX10" fmla="*/ 3006797 w 3006797"/>
              <a:gd name="connsiteY10" fmla="*/ 3502937 h 4770537"/>
              <a:gd name="connsiteX11" fmla="*/ 3006797 w 3006797"/>
              <a:gd name="connsiteY11" fmla="*/ 4770537 h 4770537"/>
              <a:gd name="connsiteX12" fmla="*/ 2435506 w 3006797"/>
              <a:gd name="connsiteY12" fmla="*/ 4770537 h 4770537"/>
              <a:gd name="connsiteX13" fmla="*/ 1894282 w 3006797"/>
              <a:gd name="connsiteY13" fmla="*/ 4770537 h 4770537"/>
              <a:gd name="connsiteX14" fmla="*/ 1383127 w 3006797"/>
              <a:gd name="connsiteY14" fmla="*/ 4770537 h 4770537"/>
              <a:gd name="connsiteX15" fmla="*/ 781767 w 3006797"/>
              <a:gd name="connsiteY15" fmla="*/ 4770537 h 4770537"/>
              <a:gd name="connsiteX16" fmla="*/ 0 w 3006797"/>
              <a:gd name="connsiteY16" fmla="*/ 4770537 h 4770537"/>
              <a:gd name="connsiteX17" fmla="*/ 0 w 3006797"/>
              <a:gd name="connsiteY17" fmla="*/ 4232148 h 4770537"/>
              <a:gd name="connsiteX18" fmla="*/ 0 w 3006797"/>
              <a:gd name="connsiteY18" fmla="*/ 3550643 h 4770537"/>
              <a:gd name="connsiteX19" fmla="*/ 0 w 3006797"/>
              <a:gd name="connsiteY19" fmla="*/ 2869137 h 4770537"/>
              <a:gd name="connsiteX20" fmla="*/ 0 w 3006797"/>
              <a:gd name="connsiteY20" fmla="*/ 2092221 h 4770537"/>
              <a:gd name="connsiteX21" fmla="*/ 0 w 3006797"/>
              <a:gd name="connsiteY21" fmla="*/ 1363011 h 4770537"/>
              <a:gd name="connsiteX22" fmla="*/ 0 w 3006797"/>
              <a:gd name="connsiteY22" fmla="*/ 586095 h 4770537"/>
              <a:gd name="connsiteX23" fmla="*/ 0 w 3006797"/>
              <a:gd name="connsiteY23" fmla="*/ 0 h 477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06797" h="4770537" fill="none" extrusionOk="0">
                <a:moveTo>
                  <a:pt x="0" y="0"/>
                </a:moveTo>
                <a:cubicBezTo>
                  <a:pt x="116907" y="12073"/>
                  <a:pt x="364573" y="-14776"/>
                  <a:pt x="541223" y="0"/>
                </a:cubicBezTo>
                <a:cubicBezTo>
                  <a:pt x="717873" y="14776"/>
                  <a:pt x="850804" y="-4668"/>
                  <a:pt x="1142583" y="0"/>
                </a:cubicBezTo>
                <a:cubicBezTo>
                  <a:pt x="1434362" y="4668"/>
                  <a:pt x="1553092" y="-11951"/>
                  <a:pt x="1683806" y="0"/>
                </a:cubicBezTo>
                <a:cubicBezTo>
                  <a:pt x="1814520" y="11951"/>
                  <a:pt x="2107997" y="-28495"/>
                  <a:pt x="2255098" y="0"/>
                </a:cubicBezTo>
                <a:cubicBezTo>
                  <a:pt x="2402199" y="28495"/>
                  <a:pt x="2815991" y="-12912"/>
                  <a:pt x="3006797" y="0"/>
                </a:cubicBezTo>
                <a:cubicBezTo>
                  <a:pt x="3022501" y="236752"/>
                  <a:pt x="3018165" y="561662"/>
                  <a:pt x="3006797" y="729211"/>
                </a:cubicBezTo>
                <a:cubicBezTo>
                  <a:pt x="2995429" y="896760"/>
                  <a:pt x="2987217" y="1273629"/>
                  <a:pt x="3006797" y="1458421"/>
                </a:cubicBezTo>
                <a:cubicBezTo>
                  <a:pt x="3026378" y="1643213"/>
                  <a:pt x="2971829" y="1877349"/>
                  <a:pt x="3006797" y="2235337"/>
                </a:cubicBezTo>
                <a:cubicBezTo>
                  <a:pt x="3041765" y="2593325"/>
                  <a:pt x="3017093" y="2529915"/>
                  <a:pt x="3006797" y="2773727"/>
                </a:cubicBezTo>
                <a:cubicBezTo>
                  <a:pt x="2996502" y="3017539"/>
                  <a:pt x="3018026" y="3305601"/>
                  <a:pt x="3006797" y="3502937"/>
                </a:cubicBezTo>
                <a:cubicBezTo>
                  <a:pt x="2995569" y="3700273"/>
                  <a:pt x="3058065" y="4236296"/>
                  <a:pt x="3006797" y="4770537"/>
                </a:cubicBezTo>
                <a:cubicBezTo>
                  <a:pt x="2862564" y="4755118"/>
                  <a:pt x="2697337" y="4769911"/>
                  <a:pt x="2435506" y="4770537"/>
                </a:cubicBezTo>
                <a:cubicBezTo>
                  <a:pt x="2173675" y="4771163"/>
                  <a:pt x="2142793" y="4744798"/>
                  <a:pt x="1894282" y="4770537"/>
                </a:cubicBezTo>
                <a:cubicBezTo>
                  <a:pt x="1645771" y="4796276"/>
                  <a:pt x="1503107" y="4762962"/>
                  <a:pt x="1383127" y="4770537"/>
                </a:cubicBezTo>
                <a:cubicBezTo>
                  <a:pt x="1263148" y="4778112"/>
                  <a:pt x="995129" y="4758253"/>
                  <a:pt x="781767" y="4770537"/>
                </a:cubicBezTo>
                <a:cubicBezTo>
                  <a:pt x="568405" y="4782821"/>
                  <a:pt x="382517" y="4747304"/>
                  <a:pt x="0" y="4770537"/>
                </a:cubicBezTo>
                <a:cubicBezTo>
                  <a:pt x="4284" y="4590529"/>
                  <a:pt x="-24753" y="4380313"/>
                  <a:pt x="0" y="4232148"/>
                </a:cubicBezTo>
                <a:cubicBezTo>
                  <a:pt x="24753" y="4083983"/>
                  <a:pt x="11354" y="3776562"/>
                  <a:pt x="0" y="3550643"/>
                </a:cubicBezTo>
                <a:cubicBezTo>
                  <a:pt x="-11354" y="3324725"/>
                  <a:pt x="-23852" y="3155040"/>
                  <a:pt x="0" y="2869137"/>
                </a:cubicBezTo>
                <a:cubicBezTo>
                  <a:pt x="23852" y="2583234"/>
                  <a:pt x="-14345" y="2278173"/>
                  <a:pt x="0" y="2092221"/>
                </a:cubicBezTo>
                <a:cubicBezTo>
                  <a:pt x="14345" y="1906269"/>
                  <a:pt x="-1591" y="1558379"/>
                  <a:pt x="0" y="1363011"/>
                </a:cubicBezTo>
                <a:cubicBezTo>
                  <a:pt x="1591" y="1167643"/>
                  <a:pt x="-31927" y="775502"/>
                  <a:pt x="0" y="586095"/>
                </a:cubicBezTo>
                <a:cubicBezTo>
                  <a:pt x="31927" y="396688"/>
                  <a:pt x="-5243" y="244399"/>
                  <a:pt x="0" y="0"/>
                </a:cubicBezTo>
                <a:close/>
              </a:path>
              <a:path w="3006797" h="4770537" stroke="0" extrusionOk="0">
                <a:moveTo>
                  <a:pt x="0" y="0"/>
                </a:moveTo>
                <a:cubicBezTo>
                  <a:pt x="187830" y="-1612"/>
                  <a:pt x="393076" y="4796"/>
                  <a:pt x="511155" y="0"/>
                </a:cubicBezTo>
                <a:cubicBezTo>
                  <a:pt x="629235" y="-4796"/>
                  <a:pt x="836132" y="-21108"/>
                  <a:pt x="1142583" y="0"/>
                </a:cubicBezTo>
                <a:cubicBezTo>
                  <a:pt x="1449034" y="21108"/>
                  <a:pt x="1599210" y="-15598"/>
                  <a:pt x="1743942" y="0"/>
                </a:cubicBezTo>
                <a:cubicBezTo>
                  <a:pt x="1888674" y="15598"/>
                  <a:pt x="2125634" y="13539"/>
                  <a:pt x="2405438" y="0"/>
                </a:cubicBezTo>
                <a:cubicBezTo>
                  <a:pt x="2685242" y="-13539"/>
                  <a:pt x="2782853" y="-18086"/>
                  <a:pt x="3006797" y="0"/>
                </a:cubicBezTo>
                <a:cubicBezTo>
                  <a:pt x="2987380" y="161199"/>
                  <a:pt x="3028363" y="438501"/>
                  <a:pt x="3006797" y="729211"/>
                </a:cubicBezTo>
                <a:cubicBezTo>
                  <a:pt x="2985231" y="1019921"/>
                  <a:pt x="3028170" y="1021823"/>
                  <a:pt x="3006797" y="1267600"/>
                </a:cubicBezTo>
                <a:cubicBezTo>
                  <a:pt x="2985424" y="1513377"/>
                  <a:pt x="2981888" y="1667791"/>
                  <a:pt x="3006797" y="1949105"/>
                </a:cubicBezTo>
                <a:cubicBezTo>
                  <a:pt x="3031706" y="2230420"/>
                  <a:pt x="3029546" y="2274989"/>
                  <a:pt x="3006797" y="2487494"/>
                </a:cubicBezTo>
                <a:cubicBezTo>
                  <a:pt x="2984048" y="2699999"/>
                  <a:pt x="3033799" y="3014231"/>
                  <a:pt x="3006797" y="3169000"/>
                </a:cubicBezTo>
                <a:cubicBezTo>
                  <a:pt x="2979795" y="3323769"/>
                  <a:pt x="3025478" y="3656032"/>
                  <a:pt x="3006797" y="3898210"/>
                </a:cubicBezTo>
                <a:cubicBezTo>
                  <a:pt x="2988117" y="4140388"/>
                  <a:pt x="3008506" y="4470357"/>
                  <a:pt x="3006797" y="4770537"/>
                </a:cubicBezTo>
                <a:cubicBezTo>
                  <a:pt x="2681246" y="4790607"/>
                  <a:pt x="2512405" y="4797244"/>
                  <a:pt x="2345302" y="4770537"/>
                </a:cubicBezTo>
                <a:cubicBezTo>
                  <a:pt x="2178199" y="4743830"/>
                  <a:pt x="2001223" y="4789258"/>
                  <a:pt x="1743942" y="4770537"/>
                </a:cubicBezTo>
                <a:cubicBezTo>
                  <a:pt x="1486661" y="4751816"/>
                  <a:pt x="1301672" y="4751401"/>
                  <a:pt x="1172651" y="4770537"/>
                </a:cubicBezTo>
                <a:cubicBezTo>
                  <a:pt x="1043630" y="4789673"/>
                  <a:pt x="845465" y="4748528"/>
                  <a:pt x="601359" y="4770537"/>
                </a:cubicBezTo>
                <a:cubicBezTo>
                  <a:pt x="357253" y="4792546"/>
                  <a:pt x="245284" y="4750631"/>
                  <a:pt x="0" y="4770537"/>
                </a:cubicBezTo>
                <a:cubicBezTo>
                  <a:pt x="-19363" y="4592378"/>
                  <a:pt x="4153" y="4341190"/>
                  <a:pt x="0" y="4136737"/>
                </a:cubicBezTo>
                <a:cubicBezTo>
                  <a:pt x="-4153" y="3932284"/>
                  <a:pt x="-15360" y="3741366"/>
                  <a:pt x="0" y="3455232"/>
                </a:cubicBezTo>
                <a:cubicBezTo>
                  <a:pt x="15360" y="3169099"/>
                  <a:pt x="-248" y="3017484"/>
                  <a:pt x="0" y="2821432"/>
                </a:cubicBezTo>
                <a:cubicBezTo>
                  <a:pt x="248" y="2625380"/>
                  <a:pt x="-3615" y="2500180"/>
                  <a:pt x="0" y="2235337"/>
                </a:cubicBezTo>
                <a:cubicBezTo>
                  <a:pt x="3615" y="1970494"/>
                  <a:pt x="-30864" y="1725741"/>
                  <a:pt x="0" y="1506127"/>
                </a:cubicBezTo>
                <a:cubicBezTo>
                  <a:pt x="30864" y="1286513"/>
                  <a:pt x="-9022" y="1159016"/>
                  <a:pt x="0" y="920032"/>
                </a:cubicBezTo>
                <a:cubicBezTo>
                  <a:pt x="9022" y="681049"/>
                  <a:pt x="-43481" y="39421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6928190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rtl="0">
              <a:defRPr lang="es-MX"/>
            </a:defPPr>
            <a:lvl1pPr>
              <a:defRPr sz="2000" b="0">
                <a:solidFill>
                  <a:srgbClr val="FFFFFF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s-MX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s-MX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6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  $group: </a:t>
            </a:r>
            <a:r>
              <a:rPr lang="es-MX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_id: "$Platform",</a:t>
            </a:r>
          </a:p>
          <a:p>
            <a:r>
              <a:rPr lang="es-MX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count: </a:t>
            </a:r>
            <a:r>
              <a:rPr lang="es-MX" sz="1600" b="0" dirty="0">
                <a:solidFill>
                  <a:srgbClr val="CCE8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600" b="0" dirty="0">
                <a:solidFill>
                  <a:srgbClr val="CCE8DA"/>
                </a:solidFill>
                <a:effectLst/>
                <a:latin typeface="Consolas" panose="020B0609020204030204" pitchFamily="49" charset="0"/>
              </a:rPr>
              <a:t>        $sum: 1,</a:t>
            </a:r>
          </a:p>
          <a:p>
            <a:r>
              <a:rPr lang="es-MX" sz="1600" b="0" dirty="0">
                <a:solidFill>
                  <a:srgbClr val="CCE8DA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es-MX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s-MX" sz="16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s-MX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  $sort:</a:t>
            </a:r>
            <a:r>
              <a:rPr lang="es-MX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s-MX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      count: -1,</a:t>
            </a:r>
          </a:p>
          <a:p>
            <a:r>
              <a:rPr lang="es-MX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s-MX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s-MX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600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    $limit: 3,</a:t>
            </a:r>
          </a:p>
          <a:p>
            <a:r>
              <a:rPr lang="es-MX" sz="1600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s-MX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s-MX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85DD4F-98F3-4284-8E0E-45FA5EA20492}"/>
              </a:ext>
            </a:extLst>
          </p:cNvPr>
          <p:cNvSpPr txBox="1"/>
          <p:nvPr/>
        </p:nvSpPr>
        <p:spPr>
          <a:xfrm>
            <a:off x="6096000" y="3110788"/>
            <a:ext cx="5250155" cy="1477328"/>
          </a:xfrm>
          <a:custGeom>
            <a:avLst/>
            <a:gdLst>
              <a:gd name="connsiteX0" fmla="*/ 0 w 5250155"/>
              <a:gd name="connsiteY0" fmla="*/ 0 h 1477328"/>
              <a:gd name="connsiteX1" fmla="*/ 761272 w 5250155"/>
              <a:gd name="connsiteY1" fmla="*/ 0 h 1477328"/>
              <a:gd name="connsiteX2" fmla="*/ 1365040 w 5250155"/>
              <a:gd name="connsiteY2" fmla="*/ 0 h 1477328"/>
              <a:gd name="connsiteX3" fmla="*/ 2073811 w 5250155"/>
              <a:gd name="connsiteY3" fmla="*/ 0 h 1477328"/>
              <a:gd name="connsiteX4" fmla="*/ 2730081 w 5250155"/>
              <a:gd name="connsiteY4" fmla="*/ 0 h 1477328"/>
              <a:gd name="connsiteX5" fmla="*/ 3386350 w 5250155"/>
              <a:gd name="connsiteY5" fmla="*/ 0 h 1477328"/>
              <a:gd name="connsiteX6" fmla="*/ 3885115 w 5250155"/>
              <a:gd name="connsiteY6" fmla="*/ 0 h 1477328"/>
              <a:gd name="connsiteX7" fmla="*/ 4593886 w 5250155"/>
              <a:gd name="connsiteY7" fmla="*/ 0 h 1477328"/>
              <a:gd name="connsiteX8" fmla="*/ 5250155 w 5250155"/>
              <a:gd name="connsiteY8" fmla="*/ 0 h 1477328"/>
              <a:gd name="connsiteX9" fmla="*/ 5250155 w 5250155"/>
              <a:gd name="connsiteY9" fmla="*/ 521989 h 1477328"/>
              <a:gd name="connsiteX10" fmla="*/ 5250155 w 5250155"/>
              <a:gd name="connsiteY10" fmla="*/ 1043978 h 1477328"/>
              <a:gd name="connsiteX11" fmla="*/ 5250155 w 5250155"/>
              <a:gd name="connsiteY11" fmla="*/ 1477328 h 1477328"/>
              <a:gd name="connsiteX12" fmla="*/ 4751390 w 5250155"/>
              <a:gd name="connsiteY12" fmla="*/ 1477328 h 1477328"/>
              <a:gd name="connsiteX13" fmla="*/ 4095121 w 5250155"/>
              <a:gd name="connsiteY13" fmla="*/ 1477328 h 1477328"/>
              <a:gd name="connsiteX14" fmla="*/ 3386350 w 5250155"/>
              <a:gd name="connsiteY14" fmla="*/ 1477328 h 1477328"/>
              <a:gd name="connsiteX15" fmla="*/ 2677579 w 5250155"/>
              <a:gd name="connsiteY15" fmla="*/ 1477328 h 1477328"/>
              <a:gd name="connsiteX16" fmla="*/ 2126313 w 5250155"/>
              <a:gd name="connsiteY16" fmla="*/ 1477328 h 1477328"/>
              <a:gd name="connsiteX17" fmla="*/ 1417542 w 5250155"/>
              <a:gd name="connsiteY17" fmla="*/ 1477328 h 1477328"/>
              <a:gd name="connsiteX18" fmla="*/ 708771 w 5250155"/>
              <a:gd name="connsiteY18" fmla="*/ 1477328 h 1477328"/>
              <a:gd name="connsiteX19" fmla="*/ 0 w 5250155"/>
              <a:gd name="connsiteY19" fmla="*/ 1477328 h 1477328"/>
              <a:gd name="connsiteX20" fmla="*/ 0 w 5250155"/>
              <a:gd name="connsiteY20" fmla="*/ 955339 h 1477328"/>
              <a:gd name="connsiteX21" fmla="*/ 0 w 5250155"/>
              <a:gd name="connsiteY21" fmla="*/ 477669 h 1477328"/>
              <a:gd name="connsiteX22" fmla="*/ 0 w 5250155"/>
              <a:gd name="connsiteY22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50155" h="1477328" fill="none" extrusionOk="0">
                <a:moveTo>
                  <a:pt x="0" y="0"/>
                </a:moveTo>
                <a:cubicBezTo>
                  <a:pt x="219443" y="4464"/>
                  <a:pt x="601992" y="-30014"/>
                  <a:pt x="761272" y="0"/>
                </a:cubicBezTo>
                <a:cubicBezTo>
                  <a:pt x="920552" y="30014"/>
                  <a:pt x="1202158" y="-23046"/>
                  <a:pt x="1365040" y="0"/>
                </a:cubicBezTo>
                <a:cubicBezTo>
                  <a:pt x="1527922" y="23046"/>
                  <a:pt x="1856690" y="35047"/>
                  <a:pt x="2073811" y="0"/>
                </a:cubicBezTo>
                <a:cubicBezTo>
                  <a:pt x="2290932" y="-35047"/>
                  <a:pt x="2579164" y="10499"/>
                  <a:pt x="2730081" y="0"/>
                </a:cubicBezTo>
                <a:cubicBezTo>
                  <a:pt x="2880998" y="-10499"/>
                  <a:pt x="3115148" y="13940"/>
                  <a:pt x="3386350" y="0"/>
                </a:cubicBezTo>
                <a:cubicBezTo>
                  <a:pt x="3657552" y="-13940"/>
                  <a:pt x="3702836" y="19841"/>
                  <a:pt x="3885115" y="0"/>
                </a:cubicBezTo>
                <a:cubicBezTo>
                  <a:pt x="4067394" y="-19841"/>
                  <a:pt x="4334763" y="-3975"/>
                  <a:pt x="4593886" y="0"/>
                </a:cubicBezTo>
                <a:cubicBezTo>
                  <a:pt x="4853009" y="3975"/>
                  <a:pt x="5078770" y="8296"/>
                  <a:pt x="5250155" y="0"/>
                </a:cubicBezTo>
                <a:cubicBezTo>
                  <a:pt x="5246173" y="209001"/>
                  <a:pt x="5233361" y="323541"/>
                  <a:pt x="5250155" y="521989"/>
                </a:cubicBezTo>
                <a:cubicBezTo>
                  <a:pt x="5266949" y="720437"/>
                  <a:pt x="5227670" y="891322"/>
                  <a:pt x="5250155" y="1043978"/>
                </a:cubicBezTo>
                <a:cubicBezTo>
                  <a:pt x="5272640" y="1196634"/>
                  <a:pt x="5265886" y="1276064"/>
                  <a:pt x="5250155" y="1477328"/>
                </a:cubicBezTo>
                <a:cubicBezTo>
                  <a:pt x="5026190" y="1477812"/>
                  <a:pt x="4962753" y="1474590"/>
                  <a:pt x="4751390" y="1477328"/>
                </a:cubicBezTo>
                <a:cubicBezTo>
                  <a:pt x="4540028" y="1480066"/>
                  <a:pt x="4230096" y="1458623"/>
                  <a:pt x="4095121" y="1477328"/>
                </a:cubicBezTo>
                <a:cubicBezTo>
                  <a:pt x="3960146" y="1496033"/>
                  <a:pt x="3706492" y="1477749"/>
                  <a:pt x="3386350" y="1477328"/>
                </a:cubicBezTo>
                <a:cubicBezTo>
                  <a:pt x="3066208" y="1476907"/>
                  <a:pt x="2836715" y="1479563"/>
                  <a:pt x="2677579" y="1477328"/>
                </a:cubicBezTo>
                <a:cubicBezTo>
                  <a:pt x="2518443" y="1475093"/>
                  <a:pt x="2354851" y="1490723"/>
                  <a:pt x="2126313" y="1477328"/>
                </a:cubicBezTo>
                <a:cubicBezTo>
                  <a:pt x="1897775" y="1463933"/>
                  <a:pt x="1658539" y="1449810"/>
                  <a:pt x="1417542" y="1477328"/>
                </a:cubicBezTo>
                <a:cubicBezTo>
                  <a:pt x="1176545" y="1504846"/>
                  <a:pt x="879887" y="1468597"/>
                  <a:pt x="708771" y="1477328"/>
                </a:cubicBezTo>
                <a:cubicBezTo>
                  <a:pt x="537655" y="1486059"/>
                  <a:pt x="262120" y="1451822"/>
                  <a:pt x="0" y="1477328"/>
                </a:cubicBezTo>
                <a:cubicBezTo>
                  <a:pt x="-2546" y="1362713"/>
                  <a:pt x="8391" y="1161837"/>
                  <a:pt x="0" y="955339"/>
                </a:cubicBezTo>
                <a:cubicBezTo>
                  <a:pt x="-8391" y="748841"/>
                  <a:pt x="-5182" y="602115"/>
                  <a:pt x="0" y="477669"/>
                </a:cubicBezTo>
                <a:cubicBezTo>
                  <a:pt x="5182" y="353223"/>
                  <a:pt x="-13762" y="164687"/>
                  <a:pt x="0" y="0"/>
                </a:cubicBezTo>
                <a:close/>
              </a:path>
              <a:path w="5250155" h="1477328" stroke="0" extrusionOk="0">
                <a:moveTo>
                  <a:pt x="0" y="0"/>
                </a:moveTo>
                <a:cubicBezTo>
                  <a:pt x="265263" y="-5564"/>
                  <a:pt x="374039" y="-19799"/>
                  <a:pt x="603768" y="0"/>
                </a:cubicBezTo>
                <a:cubicBezTo>
                  <a:pt x="833497" y="19799"/>
                  <a:pt x="924167" y="-19860"/>
                  <a:pt x="1102533" y="0"/>
                </a:cubicBezTo>
                <a:cubicBezTo>
                  <a:pt x="1280899" y="19860"/>
                  <a:pt x="1598231" y="23354"/>
                  <a:pt x="1811303" y="0"/>
                </a:cubicBezTo>
                <a:cubicBezTo>
                  <a:pt x="2024375" y="-23354"/>
                  <a:pt x="2290444" y="24224"/>
                  <a:pt x="2520074" y="0"/>
                </a:cubicBezTo>
                <a:cubicBezTo>
                  <a:pt x="2749704" y="-24224"/>
                  <a:pt x="2778416" y="20117"/>
                  <a:pt x="3018839" y="0"/>
                </a:cubicBezTo>
                <a:cubicBezTo>
                  <a:pt x="3259262" y="-20117"/>
                  <a:pt x="3396692" y="22275"/>
                  <a:pt x="3675109" y="0"/>
                </a:cubicBezTo>
                <a:cubicBezTo>
                  <a:pt x="3953526" y="-22275"/>
                  <a:pt x="4037561" y="22025"/>
                  <a:pt x="4383879" y="0"/>
                </a:cubicBezTo>
                <a:cubicBezTo>
                  <a:pt x="4730197" y="-22025"/>
                  <a:pt x="4929950" y="-27335"/>
                  <a:pt x="5250155" y="0"/>
                </a:cubicBezTo>
                <a:cubicBezTo>
                  <a:pt x="5250480" y="124648"/>
                  <a:pt x="5273463" y="330741"/>
                  <a:pt x="5250155" y="521989"/>
                </a:cubicBezTo>
                <a:cubicBezTo>
                  <a:pt x="5226847" y="713237"/>
                  <a:pt x="5265023" y="766835"/>
                  <a:pt x="5250155" y="999659"/>
                </a:cubicBezTo>
                <a:cubicBezTo>
                  <a:pt x="5235288" y="1232483"/>
                  <a:pt x="5244107" y="1265012"/>
                  <a:pt x="5250155" y="1477328"/>
                </a:cubicBezTo>
                <a:cubicBezTo>
                  <a:pt x="4877920" y="1482846"/>
                  <a:pt x="4643847" y="1469406"/>
                  <a:pt x="4488883" y="1477328"/>
                </a:cubicBezTo>
                <a:cubicBezTo>
                  <a:pt x="4333919" y="1485250"/>
                  <a:pt x="4139795" y="1458714"/>
                  <a:pt x="3937616" y="1477328"/>
                </a:cubicBezTo>
                <a:cubicBezTo>
                  <a:pt x="3735437" y="1495942"/>
                  <a:pt x="3601883" y="1470631"/>
                  <a:pt x="3386350" y="1477328"/>
                </a:cubicBezTo>
                <a:cubicBezTo>
                  <a:pt x="3170817" y="1484025"/>
                  <a:pt x="3036076" y="1455015"/>
                  <a:pt x="2730081" y="1477328"/>
                </a:cubicBezTo>
                <a:cubicBezTo>
                  <a:pt x="2424086" y="1499641"/>
                  <a:pt x="2365288" y="1462245"/>
                  <a:pt x="2231316" y="1477328"/>
                </a:cubicBezTo>
                <a:cubicBezTo>
                  <a:pt x="2097345" y="1492411"/>
                  <a:pt x="1843911" y="1474920"/>
                  <a:pt x="1680050" y="1477328"/>
                </a:cubicBezTo>
                <a:cubicBezTo>
                  <a:pt x="1516189" y="1479736"/>
                  <a:pt x="1232972" y="1484326"/>
                  <a:pt x="1023780" y="1477328"/>
                </a:cubicBezTo>
                <a:cubicBezTo>
                  <a:pt x="814588" y="1470331"/>
                  <a:pt x="467751" y="1477835"/>
                  <a:pt x="0" y="1477328"/>
                </a:cubicBezTo>
                <a:cubicBezTo>
                  <a:pt x="7301" y="1351707"/>
                  <a:pt x="-20062" y="1212731"/>
                  <a:pt x="0" y="955339"/>
                </a:cubicBezTo>
                <a:cubicBezTo>
                  <a:pt x="20062" y="697947"/>
                  <a:pt x="672" y="571663"/>
                  <a:pt x="0" y="462896"/>
                </a:cubicBezTo>
                <a:cubicBezTo>
                  <a:pt x="-672" y="354129"/>
                  <a:pt x="15424" y="22398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57150">
            <a:solidFill>
              <a:srgbClr val="00FF00">
                <a:alpha val="28000"/>
              </a:srgbClr>
            </a:solidFill>
            <a:extLst>
              <a:ext uri="{C807C97D-BFC1-408E-A445-0C87EB9F89A2}">
                <ask:lineSketchStyleProps xmlns:ask="http://schemas.microsoft.com/office/drawing/2018/sketchyshapes" sd="3218694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La respuesta a la pregunta anterior, es;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1.- PS2 con 2161</a:t>
            </a:r>
          </a:p>
          <a:p>
            <a:r>
              <a:rPr lang="es-MX" dirty="0">
                <a:latin typeface="Consolas" panose="020B0609020204030204" pitchFamily="49" charset="0"/>
              </a:rPr>
              <a:t>2.- DS con 2151</a:t>
            </a:r>
          </a:p>
          <a:p>
            <a:r>
              <a:rPr lang="es-MX" dirty="0">
                <a:latin typeface="Consolas" panose="020B0609020204030204" pitchFamily="49" charset="0"/>
              </a:rPr>
              <a:t>3.- PS3 con 1331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4FDDC74E-C106-4AEF-949F-92E611964997}"/>
              </a:ext>
            </a:extLst>
          </p:cNvPr>
          <p:cNvSpPr txBox="1">
            <a:spLocks/>
          </p:cNvSpPr>
          <p:nvPr/>
        </p:nvSpPr>
        <p:spPr>
          <a:xfrm>
            <a:off x="7099797" y="1400175"/>
            <a:ext cx="284906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3625167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109F-356A-C38C-1656-8D644346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F9F84-48C1-D5A8-D56B-57150890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00" y="348633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Grafico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EF314F2B-3775-5C08-AF92-0F709970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22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0100B1-166F-46B7-A3EF-10CC6A9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0" y="1066833"/>
            <a:ext cx="10541000" cy="54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35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es-MX"/>
              <a:t>Resumen</a:t>
            </a:r>
          </a:p>
        </p:txBody>
      </p:sp>
      <p:pic>
        <p:nvPicPr>
          <p:cNvPr id="16" name="Marcador de posición de imagen 15" descr="Fondo digital de puntos de datos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MX" dirty="0"/>
              <a:t>En este proyecto, hemos puesto en practica las habilidades adquiridas dentro de las 9 sesiones. Donde se puede ver el los conocimientos adquiridos con los desafíos en las mismas sesiones y dentro de las respuestas a las que nos retaron a dar lo mejor de nosotros.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27" name="Marcador de posición de imagen 26" descr="Fondo digital de puntos de dato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Marcador de posición de imagen 32" descr="Fondo digital de puntos de dato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MX" dirty="0"/>
              <a:t>Introducción</a:t>
            </a:r>
          </a:p>
        </p:txBody>
      </p:sp>
      <p:pic>
        <p:nvPicPr>
          <p:cNvPr id="18" name="Marcador de posición de imagen 17" descr="Un grupo de personas sentadas en un escritorio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3</a:t>
            </a:fld>
            <a:endParaRPr lang="es-MX"/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MX" dirty="0"/>
              <a:t>Se realizará el análisis de 6 preguntas con respecto a la base de datos “GAMES”, para poder contestarlas a través de “MONGO DB”.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La mejor manera de empezar es dejar de hablar y comenzar a actuar.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MX"/>
              <a:t>Walt Disney</a:t>
            </a:r>
          </a:p>
          <a:p>
            <a:pPr rtl="0"/>
            <a:endParaRPr lang="es-MX" dirty="0"/>
          </a:p>
        </p:txBody>
      </p:sp>
      <p:sp>
        <p:nvSpPr>
          <p:cNvPr id="21" name="Marcador de posición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4</a:t>
            </a:fld>
            <a:endParaRPr lang="es-MX"/>
          </a:p>
        </p:txBody>
      </p:sp>
      <p:pic>
        <p:nvPicPr>
          <p:cNvPr id="1038" name="Picture 14" descr="1,090,341 en la categoría «Base de datos» de imágenes, fotos de stock e  ilustraciones libres de regalías | Shutterstock">
            <a:extLst>
              <a:ext uri="{FF2B5EF4-FFF2-40B4-BE49-F238E27FC236}">
                <a16:creationId xmlns:a16="http://schemas.microsoft.com/office/drawing/2014/main" id="{0C34910B-A558-442C-A185-201405CB8AF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 bwMode="auto">
          <a:xfrm>
            <a:off x="6235056" y="712694"/>
            <a:ext cx="4148479" cy="41484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282176"/>
            <a:ext cx="5437187" cy="106265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 </a:t>
            </a:r>
            <a:r>
              <a:rPr lang="es-MX" dirty="0"/>
              <a:t>1</a:t>
            </a:r>
            <a:endParaRPr lang="es-MX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2747329"/>
            <a:ext cx="6181678" cy="1902309"/>
          </a:xfrm>
        </p:spPr>
        <p:txBody>
          <a:bodyPr vert="horz" wrap="square" lIns="0" tIns="0" rIns="0" bIns="0"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MX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¿CUÁNTOS TIPOS DIFERENTES DE CONSOLAS EXISTEN DENTRO DE LA BASE DE DATOS?</a:t>
            </a:r>
            <a:endParaRPr lang="es-MX" sz="4000" b="1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Código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6</a:t>
            </a:fld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2B54D4-32D6-4B6F-BBC6-086F39522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333270"/>
            <a:ext cx="5191031" cy="401401"/>
          </a:xfrm>
        </p:spPr>
        <p:txBody>
          <a:bodyPr/>
          <a:lstStyle/>
          <a:p>
            <a:r>
              <a:rPr lang="es-MX" dirty="0"/>
              <a:t>En código, lo que ocuparemos será lo siguiente;</a:t>
            </a:r>
          </a:p>
          <a:p>
            <a:endParaRPr lang="es-MX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ECA3DD-18B5-4BC9-B543-F974FF6FD32B}"/>
              </a:ext>
            </a:extLst>
          </p:cNvPr>
          <p:cNvSpPr txBox="1"/>
          <p:nvPr/>
        </p:nvSpPr>
        <p:spPr>
          <a:xfrm>
            <a:off x="354494" y="2013016"/>
            <a:ext cx="5191031" cy="2862322"/>
          </a:xfrm>
          <a:custGeom>
            <a:avLst/>
            <a:gdLst>
              <a:gd name="connsiteX0" fmla="*/ 0 w 5191031"/>
              <a:gd name="connsiteY0" fmla="*/ 0 h 2862322"/>
              <a:gd name="connsiteX1" fmla="*/ 493148 w 5191031"/>
              <a:gd name="connsiteY1" fmla="*/ 0 h 2862322"/>
              <a:gd name="connsiteX2" fmla="*/ 1038206 w 5191031"/>
              <a:gd name="connsiteY2" fmla="*/ 0 h 2862322"/>
              <a:gd name="connsiteX3" fmla="*/ 1687085 w 5191031"/>
              <a:gd name="connsiteY3" fmla="*/ 0 h 2862322"/>
              <a:gd name="connsiteX4" fmla="*/ 2387874 w 5191031"/>
              <a:gd name="connsiteY4" fmla="*/ 0 h 2862322"/>
              <a:gd name="connsiteX5" fmla="*/ 2881022 w 5191031"/>
              <a:gd name="connsiteY5" fmla="*/ 0 h 2862322"/>
              <a:gd name="connsiteX6" fmla="*/ 3529901 w 5191031"/>
              <a:gd name="connsiteY6" fmla="*/ 0 h 2862322"/>
              <a:gd name="connsiteX7" fmla="*/ 4023049 w 5191031"/>
              <a:gd name="connsiteY7" fmla="*/ 0 h 2862322"/>
              <a:gd name="connsiteX8" fmla="*/ 5191031 w 5191031"/>
              <a:gd name="connsiteY8" fmla="*/ 0 h 2862322"/>
              <a:gd name="connsiteX9" fmla="*/ 5191031 w 5191031"/>
              <a:gd name="connsiteY9" fmla="*/ 543841 h 2862322"/>
              <a:gd name="connsiteX10" fmla="*/ 5191031 w 5191031"/>
              <a:gd name="connsiteY10" fmla="*/ 1144929 h 2862322"/>
              <a:gd name="connsiteX11" fmla="*/ 5191031 w 5191031"/>
              <a:gd name="connsiteY11" fmla="*/ 1688770 h 2862322"/>
              <a:gd name="connsiteX12" fmla="*/ 5191031 w 5191031"/>
              <a:gd name="connsiteY12" fmla="*/ 2175365 h 2862322"/>
              <a:gd name="connsiteX13" fmla="*/ 5191031 w 5191031"/>
              <a:gd name="connsiteY13" fmla="*/ 2862322 h 2862322"/>
              <a:gd name="connsiteX14" fmla="*/ 4490242 w 5191031"/>
              <a:gd name="connsiteY14" fmla="*/ 2862322 h 2862322"/>
              <a:gd name="connsiteX15" fmla="*/ 3893273 w 5191031"/>
              <a:gd name="connsiteY15" fmla="*/ 2862322 h 2862322"/>
              <a:gd name="connsiteX16" fmla="*/ 3296305 w 5191031"/>
              <a:gd name="connsiteY16" fmla="*/ 2862322 h 2862322"/>
              <a:gd name="connsiteX17" fmla="*/ 2803157 w 5191031"/>
              <a:gd name="connsiteY17" fmla="*/ 2862322 h 2862322"/>
              <a:gd name="connsiteX18" fmla="*/ 2050457 w 5191031"/>
              <a:gd name="connsiteY18" fmla="*/ 2862322 h 2862322"/>
              <a:gd name="connsiteX19" fmla="*/ 1557309 w 5191031"/>
              <a:gd name="connsiteY19" fmla="*/ 2862322 h 2862322"/>
              <a:gd name="connsiteX20" fmla="*/ 960341 w 5191031"/>
              <a:gd name="connsiteY20" fmla="*/ 2862322 h 2862322"/>
              <a:gd name="connsiteX21" fmla="*/ 0 w 5191031"/>
              <a:gd name="connsiteY21" fmla="*/ 2862322 h 2862322"/>
              <a:gd name="connsiteX22" fmla="*/ 0 w 5191031"/>
              <a:gd name="connsiteY22" fmla="*/ 2289858 h 2862322"/>
              <a:gd name="connsiteX23" fmla="*/ 0 w 5191031"/>
              <a:gd name="connsiteY23" fmla="*/ 1774640 h 2862322"/>
              <a:gd name="connsiteX24" fmla="*/ 0 w 5191031"/>
              <a:gd name="connsiteY24" fmla="*/ 1173552 h 2862322"/>
              <a:gd name="connsiteX25" fmla="*/ 0 w 5191031"/>
              <a:gd name="connsiteY25" fmla="*/ 629711 h 2862322"/>
              <a:gd name="connsiteX26" fmla="*/ 0 w 5191031"/>
              <a:gd name="connsiteY26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91031" h="2862322" fill="none" extrusionOk="0">
                <a:moveTo>
                  <a:pt x="0" y="0"/>
                </a:moveTo>
                <a:cubicBezTo>
                  <a:pt x="237476" y="18908"/>
                  <a:pt x="358162" y="12033"/>
                  <a:pt x="493148" y="0"/>
                </a:cubicBezTo>
                <a:cubicBezTo>
                  <a:pt x="628134" y="-12033"/>
                  <a:pt x="816295" y="14847"/>
                  <a:pt x="1038206" y="0"/>
                </a:cubicBezTo>
                <a:cubicBezTo>
                  <a:pt x="1260117" y="-14847"/>
                  <a:pt x="1374530" y="4437"/>
                  <a:pt x="1687085" y="0"/>
                </a:cubicBezTo>
                <a:cubicBezTo>
                  <a:pt x="1999640" y="-4437"/>
                  <a:pt x="2215381" y="25015"/>
                  <a:pt x="2387874" y="0"/>
                </a:cubicBezTo>
                <a:cubicBezTo>
                  <a:pt x="2560367" y="-25015"/>
                  <a:pt x="2681966" y="-22621"/>
                  <a:pt x="2881022" y="0"/>
                </a:cubicBezTo>
                <a:cubicBezTo>
                  <a:pt x="3080078" y="22621"/>
                  <a:pt x="3264777" y="-23294"/>
                  <a:pt x="3529901" y="0"/>
                </a:cubicBezTo>
                <a:cubicBezTo>
                  <a:pt x="3795025" y="23294"/>
                  <a:pt x="3847715" y="10230"/>
                  <a:pt x="4023049" y="0"/>
                </a:cubicBezTo>
                <a:cubicBezTo>
                  <a:pt x="4198383" y="-10230"/>
                  <a:pt x="4630712" y="-22280"/>
                  <a:pt x="5191031" y="0"/>
                </a:cubicBezTo>
                <a:cubicBezTo>
                  <a:pt x="5197734" y="216183"/>
                  <a:pt x="5175316" y="369986"/>
                  <a:pt x="5191031" y="543841"/>
                </a:cubicBezTo>
                <a:cubicBezTo>
                  <a:pt x="5206746" y="717696"/>
                  <a:pt x="5204001" y="887942"/>
                  <a:pt x="5191031" y="1144929"/>
                </a:cubicBezTo>
                <a:cubicBezTo>
                  <a:pt x="5178061" y="1401916"/>
                  <a:pt x="5175182" y="1440306"/>
                  <a:pt x="5191031" y="1688770"/>
                </a:cubicBezTo>
                <a:cubicBezTo>
                  <a:pt x="5206880" y="1937234"/>
                  <a:pt x="5180910" y="1966520"/>
                  <a:pt x="5191031" y="2175365"/>
                </a:cubicBezTo>
                <a:cubicBezTo>
                  <a:pt x="5201152" y="2384211"/>
                  <a:pt x="5186526" y="2665250"/>
                  <a:pt x="5191031" y="2862322"/>
                </a:cubicBezTo>
                <a:cubicBezTo>
                  <a:pt x="4909860" y="2883777"/>
                  <a:pt x="4775304" y="2849974"/>
                  <a:pt x="4490242" y="2862322"/>
                </a:cubicBezTo>
                <a:cubicBezTo>
                  <a:pt x="4205180" y="2874670"/>
                  <a:pt x="4077886" y="2875872"/>
                  <a:pt x="3893273" y="2862322"/>
                </a:cubicBezTo>
                <a:cubicBezTo>
                  <a:pt x="3708660" y="2848772"/>
                  <a:pt x="3504529" y="2853017"/>
                  <a:pt x="3296305" y="2862322"/>
                </a:cubicBezTo>
                <a:cubicBezTo>
                  <a:pt x="3088081" y="2871627"/>
                  <a:pt x="2979948" y="2859168"/>
                  <a:pt x="2803157" y="2862322"/>
                </a:cubicBezTo>
                <a:cubicBezTo>
                  <a:pt x="2626366" y="2865476"/>
                  <a:pt x="2407459" y="2861794"/>
                  <a:pt x="2050457" y="2862322"/>
                </a:cubicBezTo>
                <a:cubicBezTo>
                  <a:pt x="1693455" y="2862850"/>
                  <a:pt x="1700488" y="2840630"/>
                  <a:pt x="1557309" y="2862322"/>
                </a:cubicBezTo>
                <a:cubicBezTo>
                  <a:pt x="1414130" y="2884014"/>
                  <a:pt x="1205212" y="2845846"/>
                  <a:pt x="960341" y="2862322"/>
                </a:cubicBezTo>
                <a:cubicBezTo>
                  <a:pt x="715470" y="2878798"/>
                  <a:pt x="390560" y="2864474"/>
                  <a:pt x="0" y="2862322"/>
                </a:cubicBezTo>
                <a:cubicBezTo>
                  <a:pt x="-857" y="2580862"/>
                  <a:pt x="25765" y="2543779"/>
                  <a:pt x="0" y="2289858"/>
                </a:cubicBezTo>
                <a:cubicBezTo>
                  <a:pt x="-25765" y="2035937"/>
                  <a:pt x="-18194" y="1917168"/>
                  <a:pt x="0" y="1774640"/>
                </a:cubicBezTo>
                <a:cubicBezTo>
                  <a:pt x="18194" y="1632112"/>
                  <a:pt x="-6072" y="1456187"/>
                  <a:pt x="0" y="1173552"/>
                </a:cubicBezTo>
                <a:cubicBezTo>
                  <a:pt x="6072" y="890917"/>
                  <a:pt x="-18496" y="844138"/>
                  <a:pt x="0" y="629711"/>
                </a:cubicBezTo>
                <a:cubicBezTo>
                  <a:pt x="18496" y="415284"/>
                  <a:pt x="30898" y="171223"/>
                  <a:pt x="0" y="0"/>
                </a:cubicBezTo>
                <a:close/>
              </a:path>
              <a:path w="5191031" h="2862322" stroke="0" extrusionOk="0">
                <a:moveTo>
                  <a:pt x="0" y="0"/>
                </a:moveTo>
                <a:cubicBezTo>
                  <a:pt x="258579" y="-30127"/>
                  <a:pt x="433521" y="-29478"/>
                  <a:pt x="700789" y="0"/>
                </a:cubicBezTo>
                <a:cubicBezTo>
                  <a:pt x="968057" y="29478"/>
                  <a:pt x="1067339" y="-21108"/>
                  <a:pt x="1297758" y="0"/>
                </a:cubicBezTo>
                <a:cubicBezTo>
                  <a:pt x="1528177" y="21108"/>
                  <a:pt x="1671724" y="5153"/>
                  <a:pt x="1894726" y="0"/>
                </a:cubicBezTo>
                <a:cubicBezTo>
                  <a:pt x="2117728" y="-5153"/>
                  <a:pt x="2326330" y="7650"/>
                  <a:pt x="2647426" y="0"/>
                </a:cubicBezTo>
                <a:cubicBezTo>
                  <a:pt x="2968522" y="-7650"/>
                  <a:pt x="3193639" y="-17001"/>
                  <a:pt x="3400125" y="0"/>
                </a:cubicBezTo>
                <a:cubicBezTo>
                  <a:pt x="3606611" y="17001"/>
                  <a:pt x="3780118" y="34915"/>
                  <a:pt x="4100914" y="0"/>
                </a:cubicBezTo>
                <a:cubicBezTo>
                  <a:pt x="4421710" y="-34915"/>
                  <a:pt x="4753147" y="-27922"/>
                  <a:pt x="5191031" y="0"/>
                </a:cubicBezTo>
                <a:cubicBezTo>
                  <a:pt x="5204880" y="214823"/>
                  <a:pt x="5175594" y="348737"/>
                  <a:pt x="5191031" y="486595"/>
                </a:cubicBezTo>
                <a:cubicBezTo>
                  <a:pt x="5206468" y="624454"/>
                  <a:pt x="5197236" y="801061"/>
                  <a:pt x="5191031" y="973189"/>
                </a:cubicBezTo>
                <a:cubicBezTo>
                  <a:pt x="5184826" y="1145317"/>
                  <a:pt x="5203110" y="1361531"/>
                  <a:pt x="5191031" y="1517031"/>
                </a:cubicBezTo>
                <a:cubicBezTo>
                  <a:pt x="5178952" y="1672531"/>
                  <a:pt x="5206653" y="1924081"/>
                  <a:pt x="5191031" y="2118118"/>
                </a:cubicBezTo>
                <a:cubicBezTo>
                  <a:pt x="5175409" y="2312155"/>
                  <a:pt x="5162889" y="2574675"/>
                  <a:pt x="5191031" y="2862322"/>
                </a:cubicBezTo>
                <a:cubicBezTo>
                  <a:pt x="4876836" y="2835705"/>
                  <a:pt x="4762005" y="2862031"/>
                  <a:pt x="4438332" y="2862322"/>
                </a:cubicBezTo>
                <a:cubicBezTo>
                  <a:pt x="4114659" y="2862613"/>
                  <a:pt x="3881021" y="2856556"/>
                  <a:pt x="3737542" y="2862322"/>
                </a:cubicBezTo>
                <a:cubicBezTo>
                  <a:pt x="3594063" y="2868089"/>
                  <a:pt x="3419672" y="2886048"/>
                  <a:pt x="3140574" y="2862322"/>
                </a:cubicBezTo>
                <a:cubicBezTo>
                  <a:pt x="2861476" y="2838596"/>
                  <a:pt x="2652077" y="2855340"/>
                  <a:pt x="2387874" y="2862322"/>
                </a:cubicBezTo>
                <a:cubicBezTo>
                  <a:pt x="2123671" y="2869304"/>
                  <a:pt x="2024436" y="2861502"/>
                  <a:pt x="1894726" y="2862322"/>
                </a:cubicBezTo>
                <a:cubicBezTo>
                  <a:pt x="1765016" y="2863142"/>
                  <a:pt x="1600472" y="2875205"/>
                  <a:pt x="1401578" y="2862322"/>
                </a:cubicBezTo>
                <a:cubicBezTo>
                  <a:pt x="1202684" y="2849439"/>
                  <a:pt x="977126" y="2845054"/>
                  <a:pt x="856520" y="2862322"/>
                </a:cubicBezTo>
                <a:cubicBezTo>
                  <a:pt x="735914" y="2879590"/>
                  <a:pt x="195461" y="2865739"/>
                  <a:pt x="0" y="2862322"/>
                </a:cubicBezTo>
                <a:cubicBezTo>
                  <a:pt x="-18106" y="2734239"/>
                  <a:pt x="-7206" y="2407628"/>
                  <a:pt x="0" y="2289858"/>
                </a:cubicBezTo>
                <a:cubicBezTo>
                  <a:pt x="7206" y="2172088"/>
                  <a:pt x="-22631" y="1933124"/>
                  <a:pt x="0" y="1688770"/>
                </a:cubicBezTo>
                <a:cubicBezTo>
                  <a:pt x="22631" y="1444416"/>
                  <a:pt x="4259" y="1278739"/>
                  <a:pt x="0" y="1173552"/>
                </a:cubicBezTo>
                <a:cubicBezTo>
                  <a:pt x="-4259" y="1068365"/>
                  <a:pt x="-11750" y="843819"/>
                  <a:pt x="0" y="543841"/>
                </a:cubicBezTo>
                <a:cubicBezTo>
                  <a:pt x="11750" y="243863"/>
                  <a:pt x="16060" y="26757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3885962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s-MX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    $group:</a:t>
            </a:r>
            <a:r>
              <a:rPr lang="es-MX" b="0" dirty="0"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{_id:"$Platform",},</a:t>
            </a:r>
          </a:p>
          <a:p>
            <a:r>
              <a:rPr lang="es-MX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b="0" dirty="0">
                <a:solidFill>
                  <a:srgbClr val="4783FB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s-MX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dirty="0">
                <a:solidFill>
                  <a:srgbClr val="FFFF00"/>
                </a:solidFill>
                <a:latin typeface="Consolas" panose="020B0609020204030204" pitchFamily="49" charset="0"/>
              </a:rPr>
              <a:t> 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$group:</a:t>
            </a:r>
            <a:r>
              <a:rPr lang="es-MX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dirty="0">
                <a:solidFill>
                  <a:srgbClr val="00FF00"/>
                </a:solidFill>
                <a:latin typeface="Consolas" panose="020B0609020204030204" pitchFamily="49" charset="0"/>
              </a:rPr>
              <a:t>  </a:t>
            </a:r>
            <a:r>
              <a:rPr lang="es-MX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_id:"Plataform", total:</a:t>
            </a:r>
            <a:r>
              <a:rPr lang="es-MX" b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{$sum: 1,},</a:t>
            </a:r>
            <a:r>
              <a:rPr lang="es-MX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s-MX" dirty="0">
                <a:solidFill>
                  <a:srgbClr val="00FF00"/>
                </a:solidFill>
                <a:latin typeface="Consolas" panose="020B0609020204030204" pitchFamily="49" charset="0"/>
              </a:rPr>
              <a:t>  </a:t>
            </a:r>
            <a:r>
              <a:rPr lang="es-MX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s-MX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44F9B5-3886-4386-BA78-9587E33043AE}"/>
              </a:ext>
            </a:extLst>
          </p:cNvPr>
          <p:cNvSpPr txBox="1"/>
          <p:nvPr/>
        </p:nvSpPr>
        <p:spPr>
          <a:xfrm>
            <a:off x="6096000" y="3110788"/>
            <a:ext cx="5250155" cy="923330"/>
          </a:xfrm>
          <a:custGeom>
            <a:avLst/>
            <a:gdLst>
              <a:gd name="connsiteX0" fmla="*/ 0 w 5250155"/>
              <a:gd name="connsiteY0" fmla="*/ 0 h 923330"/>
              <a:gd name="connsiteX1" fmla="*/ 656269 w 5250155"/>
              <a:gd name="connsiteY1" fmla="*/ 0 h 923330"/>
              <a:gd name="connsiteX2" fmla="*/ 1365040 w 5250155"/>
              <a:gd name="connsiteY2" fmla="*/ 0 h 923330"/>
              <a:gd name="connsiteX3" fmla="*/ 1863805 w 5250155"/>
              <a:gd name="connsiteY3" fmla="*/ 0 h 923330"/>
              <a:gd name="connsiteX4" fmla="*/ 2467573 w 5250155"/>
              <a:gd name="connsiteY4" fmla="*/ 0 h 923330"/>
              <a:gd name="connsiteX5" fmla="*/ 3176344 w 5250155"/>
              <a:gd name="connsiteY5" fmla="*/ 0 h 923330"/>
              <a:gd name="connsiteX6" fmla="*/ 3832613 w 5250155"/>
              <a:gd name="connsiteY6" fmla="*/ 0 h 923330"/>
              <a:gd name="connsiteX7" fmla="*/ 4488883 w 5250155"/>
              <a:gd name="connsiteY7" fmla="*/ 0 h 923330"/>
              <a:gd name="connsiteX8" fmla="*/ 5250155 w 5250155"/>
              <a:gd name="connsiteY8" fmla="*/ 0 h 923330"/>
              <a:gd name="connsiteX9" fmla="*/ 5250155 w 5250155"/>
              <a:gd name="connsiteY9" fmla="*/ 470898 h 923330"/>
              <a:gd name="connsiteX10" fmla="*/ 5250155 w 5250155"/>
              <a:gd name="connsiteY10" fmla="*/ 923330 h 923330"/>
              <a:gd name="connsiteX11" fmla="*/ 4541384 w 5250155"/>
              <a:gd name="connsiteY11" fmla="*/ 923330 h 923330"/>
              <a:gd name="connsiteX12" fmla="*/ 3937616 w 5250155"/>
              <a:gd name="connsiteY12" fmla="*/ 923330 h 923330"/>
              <a:gd name="connsiteX13" fmla="*/ 3281347 w 5250155"/>
              <a:gd name="connsiteY13" fmla="*/ 923330 h 923330"/>
              <a:gd name="connsiteX14" fmla="*/ 2730081 w 5250155"/>
              <a:gd name="connsiteY14" fmla="*/ 923330 h 923330"/>
              <a:gd name="connsiteX15" fmla="*/ 2073811 w 5250155"/>
              <a:gd name="connsiteY15" fmla="*/ 923330 h 923330"/>
              <a:gd name="connsiteX16" fmla="*/ 1365040 w 5250155"/>
              <a:gd name="connsiteY16" fmla="*/ 923330 h 923330"/>
              <a:gd name="connsiteX17" fmla="*/ 656269 w 5250155"/>
              <a:gd name="connsiteY17" fmla="*/ 923330 h 923330"/>
              <a:gd name="connsiteX18" fmla="*/ 0 w 5250155"/>
              <a:gd name="connsiteY18" fmla="*/ 923330 h 923330"/>
              <a:gd name="connsiteX19" fmla="*/ 0 w 5250155"/>
              <a:gd name="connsiteY19" fmla="*/ 452432 h 923330"/>
              <a:gd name="connsiteX20" fmla="*/ 0 w 5250155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50155" h="923330" fill="none" extrusionOk="0">
                <a:moveTo>
                  <a:pt x="0" y="0"/>
                </a:moveTo>
                <a:cubicBezTo>
                  <a:pt x="240104" y="13831"/>
                  <a:pt x="431288" y="-29705"/>
                  <a:pt x="656269" y="0"/>
                </a:cubicBezTo>
                <a:cubicBezTo>
                  <a:pt x="881250" y="29705"/>
                  <a:pt x="1167916" y="-25020"/>
                  <a:pt x="1365040" y="0"/>
                </a:cubicBezTo>
                <a:cubicBezTo>
                  <a:pt x="1562164" y="25020"/>
                  <a:pt x="1666693" y="-14092"/>
                  <a:pt x="1863805" y="0"/>
                </a:cubicBezTo>
                <a:cubicBezTo>
                  <a:pt x="2060917" y="14092"/>
                  <a:pt x="2304691" y="-23046"/>
                  <a:pt x="2467573" y="0"/>
                </a:cubicBezTo>
                <a:cubicBezTo>
                  <a:pt x="2630455" y="23046"/>
                  <a:pt x="2959223" y="35047"/>
                  <a:pt x="3176344" y="0"/>
                </a:cubicBezTo>
                <a:cubicBezTo>
                  <a:pt x="3393465" y="-35047"/>
                  <a:pt x="3683114" y="11504"/>
                  <a:pt x="3832613" y="0"/>
                </a:cubicBezTo>
                <a:cubicBezTo>
                  <a:pt x="3982112" y="-11504"/>
                  <a:pt x="4211971" y="8121"/>
                  <a:pt x="4488883" y="0"/>
                </a:cubicBezTo>
                <a:cubicBezTo>
                  <a:pt x="4765795" y="-8121"/>
                  <a:pt x="5072824" y="11734"/>
                  <a:pt x="5250155" y="0"/>
                </a:cubicBezTo>
                <a:cubicBezTo>
                  <a:pt x="5264984" y="227963"/>
                  <a:pt x="5238563" y="323769"/>
                  <a:pt x="5250155" y="470898"/>
                </a:cubicBezTo>
                <a:cubicBezTo>
                  <a:pt x="5261747" y="618027"/>
                  <a:pt x="5272339" y="776666"/>
                  <a:pt x="5250155" y="923330"/>
                </a:cubicBezTo>
                <a:cubicBezTo>
                  <a:pt x="4896178" y="947709"/>
                  <a:pt x="4801538" y="916053"/>
                  <a:pt x="4541384" y="923330"/>
                </a:cubicBezTo>
                <a:cubicBezTo>
                  <a:pt x="4281230" y="930607"/>
                  <a:pt x="4196212" y="909182"/>
                  <a:pt x="3937616" y="923330"/>
                </a:cubicBezTo>
                <a:cubicBezTo>
                  <a:pt x="3679020" y="937478"/>
                  <a:pt x="3581970" y="955148"/>
                  <a:pt x="3281347" y="923330"/>
                </a:cubicBezTo>
                <a:cubicBezTo>
                  <a:pt x="2980724" y="891512"/>
                  <a:pt x="2934275" y="912711"/>
                  <a:pt x="2730081" y="923330"/>
                </a:cubicBezTo>
                <a:cubicBezTo>
                  <a:pt x="2525887" y="933949"/>
                  <a:pt x="2213876" y="905539"/>
                  <a:pt x="2073811" y="923330"/>
                </a:cubicBezTo>
                <a:cubicBezTo>
                  <a:pt x="1933746" y="941122"/>
                  <a:pt x="1685182" y="923751"/>
                  <a:pt x="1365040" y="923330"/>
                </a:cubicBezTo>
                <a:cubicBezTo>
                  <a:pt x="1044898" y="922909"/>
                  <a:pt x="815405" y="925565"/>
                  <a:pt x="656269" y="923330"/>
                </a:cubicBezTo>
                <a:cubicBezTo>
                  <a:pt x="497133" y="921095"/>
                  <a:pt x="248537" y="946978"/>
                  <a:pt x="0" y="923330"/>
                </a:cubicBezTo>
                <a:cubicBezTo>
                  <a:pt x="1725" y="705292"/>
                  <a:pt x="19473" y="612149"/>
                  <a:pt x="0" y="452432"/>
                </a:cubicBezTo>
                <a:cubicBezTo>
                  <a:pt x="-19473" y="292715"/>
                  <a:pt x="-21090" y="95271"/>
                  <a:pt x="0" y="0"/>
                </a:cubicBezTo>
                <a:close/>
              </a:path>
              <a:path w="5250155" h="923330" stroke="0" extrusionOk="0">
                <a:moveTo>
                  <a:pt x="0" y="0"/>
                </a:moveTo>
                <a:cubicBezTo>
                  <a:pt x="265263" y="-5564"/>
                  <a:pt x="374039" y="-19799"/>
                  <a:pt x="603768" y="0"/>
                </a:cubicBezTo>
                <a:cubicBezTo>
                  <a:pt x="833497" y="19799"/>
                  <a:pt x="924167" y="-19860"/>
                  <a:pt x="1102533" y="0"/>
                </a:cubicBezTo>
                <a:cubicBezTo>
                  <a:pt x="1280899" y="19860"/>
                  <a:pt x="1598231" y="23354"/>
                  <a:pt x="1811303" y="0"/>
                </a:cubicBezTo>
                <a:cubicBezTo>
                  <a:pt x="2024375" y="-23354"/>
                  <a:pt x="2290444" y="24224"/>
                  <a:pt x="2520074" y="0"/>
                </a:cubicBezTo>
                <a:cubicBezTo>
                  <a:pt x="2749704" y="-24224"/>
                  <a:pt x="2778416" y="20117"/>
                  <a:pt x="3018839" y="0"/>
                </a:cubicBezTo>
                <a:cubicBezTo>
                  <a:pt x="3259262" y="-20117"/>
                  <a:pt x="3396692" y="22275"/>
                  <a:pt x="3675109" y="0"/>
                </a:cubicBezTo>
                <a:cubicBezTo>
                  <a:pt x="3953526" y="-22275"/>
                  <a:pt x="4037561" y="22025"/>
                  <a:pt x="4383879" y="0"/>
                </a:cubicBezTo>
                <a:cubicBezTo>
                  <a:pt x="4730197" y="-22025"/>
                  <a:pt x="4929950" y="-27335"/>
                  <a:pt x="5250155" y="0"/>
                </a:cubicBezTo>
                <a:cubicBezTo>
                  <a:pt x="5269231" y="107046"/>
                  <a:pt x="5253819" y="339614"/>
                  <a:pt x="5250155" y="480132"/>
                </a:cubicBezTo>
                <a:cubicBezTo>
                  <a:pt x="5246491" y="620650"/>
                  <a:pt x="5230260" y="776869"/>
                  <a:pt x="5250155" y="923330"/>
                </a:cubicBezTo>
                <a:cubicBezTo>
                  <a:pt x="5044815" y="923700"/>
                  <a:pt x="4792454" y="919409"/>
                  <a:pt x="4593886" y="923330"/>
                </a:cubicBezTo>
                <a:cubicBezTo>
                  <a:pt x="4395318" y="927251"/>
                  <a:pt x="4256644" y="931962"/>
                  <a:pt x="3937616" y="923330"/>
                </a:cubicBezTo>
                <a:cubicBezTo>
                  <a:pt x="3618588" y="914699"/>
                  <a:pt x="3588524" y="901110"/>
                  <a:pt x="3386350" y="923330"/>
                </a:cubicBezTo>
                <a:cubicBezTo>
                  <a:pt x="3184176" y="945550"/>
                  <a:pt x="3050617" y="916633"/>
                  <a:pt x="2835084" y="923330"/>
                </a:cubicBezTo>
                <a:cubicBezTo>
                  <a:pt x="2619551" y="930027"/>
                  <a:pt x="2484984" y="901163"/>
                  <a:pt x="2178814" y="923330"/>
                </a:cubicBezTo>
                <a:cubicBezTo>
                  <a:pt x="1872644" y="945498"/>
                  <a:pt x="1808071" y="905902"/>
                  <a:pt x="1680050" y="923330"/>
                </a:cubicBezTo>
                <a:cubicBezTo>
                  <a:pt x="1552029" y="940758"/>
                  <a:pt x="1294104" y="927843"/>
                  <a:pt x="1128783" y="923330"/>
                </a:cubicBezTo>
                <a:cubicBezTo>
                  <a:pt x="963462" y="918817"/>
                  <a:pt x="548437" y="973258"/>
                  <a:pt x="0" y="923330"/>
                </a:cubicBezTo>
                <a:cubicBezTo>
                  <a:pt x="-12836" y="788597"/>
                  <a:pt x="-13087" y="651229"/>
                  <a:pt x="0" y="461665"/>
                </a:cubicBezTo>
                <a:cubicBezTo>
                  <a:pt x="13087" y="272101"/>
                  <a:pt x="21902" y="20667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57150">
            <a:solidFill>
              <a:srgbClr val="00FF00">
                <a:alpha val="28000"/>
              </a:srgbClr>
            </a:solidFill>
            <a:extLst>
              <a:ext uri="{C807C97D-BFC1-408E-A445-0C87EB9F89A2}">
                <ask:lineSketchStyleProps xmlns:ask="http://schemas.microsoft.com/office/drawing/2018/sketchyshapes" sd="3218694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La respuesta a la pregunta anterior, es;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31 plataformas diferentes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B8D00492-422B-476C-A71E-5A97EACD4A8E}"/>
              </a:ext>
            </a:extLst>
          </p:cNvPr>
          <p:cNvSpPr txBox="1">
            <a:spLocks/>
          </p:cNvSpPr>
          <p:nvPr/>
        </p:nvSpPr>
        <p:spPr>
          <a:xfrm>
            <a:off x="6523534" y="2073275"/>
            <a:ext cx="284906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Gráfico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7</a:t>
            </a:fld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D43AF4C-55C4-4E06-ABC9-5668B8B5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32" y="1215275"/>
            <a:ext cx="9347740" cy="52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C410F-0021-FEC6-BAA5-7F21C913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439D1AC6-F4A4-A124-2C66-8AA41398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05DCA9B-E07A-C284-6346-8134BD00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80F786D-3C76-0E29-563B-75369B07F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MX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B2CA8D8D-373A-E340-5226-3BF4C35C0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B47ED8C6-961C-A9AE-AA7E-6A71684E2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C2F8A8E3-9C56-CAE6-731C-5CB7DE4E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13333CEE-AF13-A89A-D180-267F75D89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C79B9D8-132F-609D-D225-9712E27C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MX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A3236718-93B7-389E-A80A-98B59C539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21C79C45-B28B-F632-E7FE-B90846E08C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0CCF11A1-23DA-F9A9-81DB-9DA108A87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E221881-1614-5829-E0D0-3EF323102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176780CC-3DA5-B03A-CE09-9876594A5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352138"/>
            <a:ext cx="5437187" cy="117940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MX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Pregunta 2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054BBA5F-275F-98AA-FA2F-C5FC53AD6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88" y="2872189"/>
            <a:ext cx="5437187" cy="14718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s-MX" sz="4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</a:t>
            </a:r>
            <a:r>
              <a:rPr lang="es-MX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40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TIPOS DE JUEGOS HAY?</a:t>
            </a:r>
            <a:endParaRPr lang="es-MX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lnSpc>
                <a:spcPct val="100000"/>
              </a:lnSpc>
              <a:buNone/>
            </a:pPr>
            <a:endParaRPr lang="es-MX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413ED16-E8AC-1552-3CB6-B514CA8A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538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D656-BAF1-5FBB-6A5C-F1FA5D74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E5516B8-6568-5FFF-40AF-2C1AF1B3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MX" dirty="0"/>
              <a:t>Código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AAE8874-060B-4DF0-6FA0-9416587E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MX" smtClean="0"/>
              <a:pPr rtl="0"/>
              <a:t>9</a:t>
            </a:fld>
            <a:endParaRPr lang="es-MX"/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47D99AF9-A942-46A3-AE72-940C8C9B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479874"/>
            <a:ext cx="5191031" cy="401401"/>
          </a:xfrm>
        </p:spPr>
        <p:txBody>
          <a:bodyPr/>
          <a:lstStyle/>
          <a:p>
            <a:r>
              <a:rPr lang="es-MX" dirty="0"/>
              <a:t>En código, lo que ocuparemos será lo siguiente;</a:t>
            </a:r>
          </a:p>
          <a:p>
            <a:pPr marL="0" indent="0">
              <a:buNone/>
            </a:pPr>
            <a:endParaRPr lang="es-MX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33E9ED-D5CC-49E6-9BAB-DC9ED5025771}"/>
              </a:ext>
            </a:extLst>
          </p:cNvPr>
          <p:cNvSpPr txBox="1"/>
          <p:nvPr/>
        </p:nvSpPr>
        <p:spPr>
          <a:xfrm>
            <a:off x="549539" y="2162726"/>
            <a:ext cx="3914886" cy="2955040"/>
          </a:xfrm>
          <a:custGeom>
            <a:avLst/>
            <a:gdLst>
              <a:gd name="connsiteX0" fmla="*/ 0 w 3914886"/>
              <a:gd name="connsiteY0" fmla="*/ 0 h 2955040"/>
              <a:gd name="connsiteX1" fmla="*/ 520121 w 3914886"/>
              <a:gd name="connsiteY1" fmla="*/ 0 h 2955040"/>
              <a:gd name="connsiteX2" fmla="*/ 1001092 w 3914886"/>
              <a:gd name="connsiteY2" fmla="*/ 0 h 2955040"/>
              <a:gd name="connsiteX3" fmla="*/ 1442915 w 3914886"/>
              <a:gd name="connsiteY3" fmla="*/ 0 h 2955040"/>
              <a:gd name="connsiteX4" fmla="*/ 1884738 w 3914886"/>
              <a:gd name="connsiteY4" fmla="*/ 0 h 2955040"/>
              <a:gd name="connsiteX5" fmla="*/ 2404859 w 3914886"/>
              <a:gd name="connsiteY5" fmla="*/ 0 h 2955040"/>
              <a:gd name="connsiteX6" fmla="*/ 2885830 w 3914886"/>
              <a:gd name="connsiteY6" fmla="*/ 0 h 2955040"/>
              <a:gd name="connsiteX7" fmla="*/ 3405951 w 3914886"/>
              <a:gd name="connsiteY7" fmla="*/ 0 h 2955040"/>
              <a:gd name="connsiteX8" fmla="*/ 3914886 w 3914886"/>
              <a:gd name="connsiteY8" fmla="*/ 0 h 2955040"/>
              <a:gd name="connsiteX9" fmla="*/ 3914886 w 3914886"/>
              <a:gd name="connsiteY9" fmla="*/ 650109 h 2955040"/>
              <a:gd name="connsiteX10" fmla="*/ 3914886 w 3914886"/>
              <a:gd name="connsiteY10" fmla="*/ 1152466 h 2955040"/>
              <a:gd name="connsiteX11" fmla="*/ 3914886 w 3914886"/>
              <a:gd name="connsiteY11" fmla="*/ 1713923 h 2955040"/>
              <a:gd name="connsiteX12" fmla="*/ 3914886 w 3914886"/>
              <a:gd name="connsiteY12" fmla="*/ 2216280 h 2955040"/>
              <a:gd name="connsiteX13" fmla="*/ 3914886 w 3914886"/>
              <a:gd name="connsiteY13" fmla="*/ 2955040 h 2955040"/>
              <a:gd name="connsiteX14" fmla="*/ 3355617 w 3914886"/>
              <a:gd name="connsiteY14" fmla="*/ 2955040 h 2955040"/>
              <a:gd name="connsiteX15" fmla="*/ 2757198 w 3914886"/>
              <a:gd name="connsiteY15" fmla="*/ 2955040 h 2955040"/>
              <a:gd name="connsiteX16" fmla="*/ 2119631 w 3914886"/>
              <a:gd name="connsiteY16" fmla="*/ 2955040 h 2955040"/>
              <a:gd name="connsiteX17" fmla="*/ 1638659 w 3914886"/>
              <a:gd name="connsiteY17" fmla="*/ 2955040 h 2955040"/>
              <a:gd name="connsiteX18" fmla="*/ 1001092 w 3914886"/>
              <a:gd name="connsiteY18" fmla="*/ 2955040 h 2955040"/>
              <a:gd name="connsiteX19" fmla="*/ 559269 w 3914886"/>
              <a:gd name="connsiteY19" fmla="*/ 2955040 h 2955040"/>
              <a:gd name="connsiteX20" fmla="*/ 0 w 3914886"/>
              <a:gd name="connsiteY20" fmla="*/ 2955040 h 2955040"/>
              <a:gd name="connsiteX21" fmla="*/ 0 w 3914886"/>
              <a:gd name="connsiteY21" fmla="*/ 2304931 h 2955040"/>
              <a:gd name="connsiteX22" fmla="*/ 0 w 3914886"/>
              <a:gd name="connsiteY22" fmla="*/ 1713923 h 2955040"/>
              <a:gd name="connsiteX23" fmla="*/ 0 w 3914886"/>
              <a:gd name="connsiteY23" fmla="*/ 1211566 h 2955040"/>
              <a:gd name="connsiteX24" fmla="*/ 0 w 3914886"/>
              <a:gd name="connsiteY24" fmla="*/ 620558 h 2955040"/>
              <a:gd name="connsiteX25" fmla="*/ 0 w 3914886"/>
              <a:gd name="connsiteY25" fmla="*/ 0 h 295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4886" h="2955040" fill="none" extrusionOk="0">
                <a:moveTo>
                  <a:pt x="0" y="0"/>
                </a:moveTo>
                <a:cubicBezTo>
                  <a:pt x="164441" y="-44365"/>
                  <a:pt x="345617" y="35701"/>
                  <a:pt x="520121" y="0"/>
                </a:cubicBezTo>
                <a:cubicBezTo>
                  <a:pt x="694625" y="-35701"/>
                  <a:pt x="818569" y="28609"/>
                  <a:pt x="1001092" y="0"/>
                </a:cubicBezTo>
                <a:cubicBezTo>
                  <a:pt x="1183615" y="-28609"/>
                  <a:pt x="1282879" y="6724"/>
                  <a:pt x="1442915" y="0"/>
                </a:cubicBezTo>
                <a:cubicBezTo>
                  <a:pt x="1602951" y="-6724"/>
                  <a:pt x="1772479" y="27843"/>
                  <a:pt x="1884738" y="0"/>
                </a:cubicBezTo>
                <a:cubicBezTo>
                  <a:pt x="1996997" y="-27843"/>
                  <a:pt x="2239146" y="29158"/>
                  <a:pt x="2404859" y="0"/>
                </a:cubicBezTo>
                <a:cubicBezTo>
                  <a:pt x="2570572" y="-29158"/>
                  <a:pt x="2728946" y="50567"/>
                  <a:pt x="2885830" y="0"/>
                </a:cubicBezTo>
                <a:cubicBezTo>
                  <a:pt x="3042714" y="-50567"/>
                  <a:pt x="3300481" y="10934"/>
                  <a:pt x="3405951" y="0"/>
                </a:cubicBezTo>
                <a:cubicBezTo>
                  <a:pt x="3511421" y="-10934"/>
                  <a:pt x="3744439" y="5193"/>
                  <a:pt x="3914886" y="0"/>
                </a:cubicBezTo>
                <a:cubicBezTo>
                  <a:pt x="3923048" y="161578"/>
                  <a:pt x="3860959" y="437362"/>
                  <a:pt x="3914886" y="650109"/>
                </a:cubicBezTo>
                <a:cubicBezTo>
                  <a:pt x="3968813" y="862856"/>
                  <a:pt x="3914635" y="1021539"/>
                  <a:pt x="3914886" y="1152466"/>
                </a:cubicBezTo>
                <a:cubicBezTo>
                  <a:pt x="3915137" y="1283393"/>
                  <a:pt x="3900656" y="1546867"/>
                  <a:pt x="3914886" y="1713923"/>
                </a:cubicBezTo>
                <a:cubicBezTo>
                  <a:pt x="3929116" y="1880979"/>
                  <a:pt x="3859412" y="2088928"/>
                  <a:pt x="3914886" y="2216280"/>
                </a:cubicBezTo>
                <a:cubicBezTo>
                  <a:pt x="3970360" y="2343632"/>
                  <a:pt x="3848163" y="2604306"/>
                  <a:pt x="3914886" y="2955040"/>
                </a:cubicBezTo>
                <a:cubicBezTo>
                  <a:pt x="3704561" y="3019292"/>
                  <a:pt x="3516318" y="2903979"/>
                  <a:pt x="3355617" y="2955040"/>
                </a:cubicBezTo>
                <a:cubicBezTo>
                  <a:pt x="3194916" y="3006101"/>
                  <a:pt x="2878225" y="2925954"/>
                  <a:pt x="2757198" y="2955040"/>
                </a:cubicBezTo>
                <a:cubicBezTo>
                  <a:pt x="2636171" y="2984126"/>
                  <a:pt x="2363825" y="2879368"/>
                  <a:pt x="2119631" y="2955040"/>
                </a:cubicBezTo>
                <a:cubicBezTo>
                  <a:pt x="1875437" y="3030712"/>
                  <a:pt x="1819559" y="2900903"/>
                  <a:pt x="1638659" y="2955040"/>
                </a:cubicBezTo>
                <a:cubicBezTo>
                  <a:pt x="1457759" y="3009177"/>
                  <a:pt x="1197892" y="2921418"/>
                  <a:pt x="1001092" y="2955040"/>
                </a:cubicBezTo>
                <a:cubicBezTo>
                  <a:pt x="804292" y="2988662"/>
                  <a:pt x="702587" y="2915018"/>
                  <a:pt x="559269" y="2955040"/>
                </a:cubicBezTo>
                <a:cubicBezTo>
                  <a:pt x="415951" y="2995062"/>
                  <a:pt x="217122" y="2898044"/>
                  <a:pt x="0" y="2955040"/>
                </a:cubicBezTo>
                <a:cubicBezTo>
                  <a:pt x="-71537" y="2783353"/>
                  <a:pt x="1715" y="2496159"/>
                  <a:pt x="0" y="2304931"/>
                </a:cubicBezTo>
                <a:cubicBezTo>
                  <a:pt x="-1715" y="2113703"/>
                  <a:pt x="53933" y="1894971"/>
                  <a:pt x="0" y="1713923"/>
                </a:cubicBezTo>
                <a:cubicBezTo>
                  <a:pt x="-53933" y="1532875"/>
                  <a:pt x="56230" y="1389721"/>
                  <a:pt x="0" y="1211566"/>
                </a:cubicBezTo>
                <a:cubicBezTo>
                  <a:pt x="-56230" y="1033411"/>
                  <a:pt x="17492" y="900611"/>
                  <a:pt x="0" y="620558"/>
                </a:cubicBezTo>
                <a:cubicBezTo>
                  <a:pt x="-17492" y="340505"/>
                  <a:pt x="8933" y="159761"/>
                  <a:pt x="0" y="0"/>
                </a:cubicBezTo>
                <a:close/>
              </a:path>
              <a:path w="3914886" h="2955040" stroke="0" extrusionOk="0">
                <a:moveTo>
                  <a:pt x="0" y="0"/>
                </a:moveTo>
                <a:cubicBezTo>
                  <a:pt x="163134" y="-23302"/>
                  <a:pt x="313044" y="11730"/>
                  <a:pt x="480972" y="0"/>
                </a:cubicBezTo>
                <a:cubicBezTo>
                  <a:pt x="648900" y="-11730"/>
                  <a:pt x="880059" y="58518"/>
                  <a:pt x="1040241" y="0"/>
                </a:cubicBezTo>
                <a:cubicBezTo>
                  <a:pt x="1200423" y="-58518"/>
                  <a:pt x="1360773" y="47199"/>
                  <a:pt x="1677808" y="0"/>
                </a:cubicBezTo>
                <a:cubicBezTo>
                  <a:pt x="1994843" y="-47199"/>
                  <a:pt x="2020080" y="45494"/>
                  <a:pt x="2315375" y="0"/>
                </a:cubicBezTo>
                <a:cubicBezTo>
                  <a:pt x="2610670" y="-45494"/>
                  <a:pt x="2717195" y="5246"/>
                  <a:pt x="2913794" y="0"/>
                </a:cubicBezTo>
                <a:cubicBezTo>
                  <a:pt x="3110393" y="-5246"/>
                  <a:pt x="3543805" y="2952"/>
                  <a:pt x="3914886" y="0"/>
                </a:cubicBezTo>
                <a:cubicBezTo>
                  <a:pt x="3987325" y="160361"/>
                  <a:pt x="3902958" y="447198"/>
                  <a:pt x="3914886" y="620558"/>
                </a:cubicBezTo>
                <a:cubicBezTo>
                  <a:pt x="3926814" y="793918"/>
                  <a:pt x="3896975" y="917529"/>
                  <a:pt x="3914886" y="1152466"/>
                </a:cubicBezTo>
                <a:cubicBezTo>
                  <a:pt x="3932797" y="1387403"/>
                  <a:pt x="3860607" y="1578150"/>
                  <a:pt x="3914886" y="1802574"/>
                </a:cubicBezTo>
                <a:cubicBezTo>
                  <a:pt x="3969165" y="2026998"/>
                  <a:pt x="3911980" y="2221713"/>
                  <a:pt x="3914886" y="2334482"/>
                </a:cubicBezTo>
                <a:cubicBezTo>
                  <a:pt x="3917792" y="2447251"/>
                  <a:pt x="3909074" y="2676387"/>
                  <a:pt x="3914886" y="2955040"/>
                </a:cubicBezTo>
                <a:cubicBezTo>
                  <a:pt x="3733751" y="2961669"/>
                  <a:pt x="3621245" y="2940670"/>
                  <a:pt x="3473063" y="2955040"/>
                </a:cubicBezTo>
                <a:cubicBezTo>
                  <a:pt x="3324881" y="2969410"/>
                  <a:pt x="3032823" y="2941159"/>
                  <a:pt x="2913794" y="2955040"/>
                </a:cubicBezTo>
                <a:cubicBezTo>
                  <a:pt x="2794765" y="2968921"/>
                  <a:pt x="2592463" y="2899938"/>
                  <a:pt x="2393673" y="2955040"/>
                </a:cubicBezTo>
                <a:cubicBezTo>
                  <a:pt x="2194883" y="3010142"/>
                  <a:pt x="1997077" y="2903428"/>
                  <a:pt x="1834404" y="2955040"/>
                </a:cubicBezTo>
                <a:cubicBezTo>
                  <a:pt x="1671731" y="3006652"/>
                  <a:pt x="1576544" y="2947215"/>
                  <a:pt x="1353432" y="2955040"/>
                </a:cubicBezTo>
                <a:cubicBezTo>
                  <a:pt x="1130320" y="2962865"/>
                  <a:pt x="969240" y="2920701"/>
                  <a:pt x="715865" y="2955040"/>
                </a:cubicBezTo>
                <a:cubicBezTo>
                  <a:pt x="462490" y="2989379"/>
                  <a:pt x="171262" y="2914771"/>
                  <a:pt x="0" y="2955040"/>
                </a:cubicBezTo>
                <a:cubicBezTo>
                  <a:pt x="-23366" y="2823657"/>
                  <a:pt x="34208" y="2577941"/>
                  <a:pt x="0" y="2334482"/>
                </a:cubicBezTo>
                <a:cubicBezTo>
                  <a:pt x="-34208" y="2091023"/>
                  <a:pt x="35128" y="2052349"/>
                  <a:pt x="0" y="1773024"/>
                </a:cubicBezTo>
                <a:cubicBezTo>
                  <a:pt x="-35128" y="1493699"/>
                  <a:pt x="17357" y="1323871"/>
                  <a:pt x="0" y="1182016"/>
                </a:cubicBezTo>
                <a:cubicBezTo>
                  <a:pt x="-17357" y="1040161"/>
                  <a:pt x="40229" y="765409"/>
                  <a:pt x="0" y="650109"/>
                </a:cubicBezTo>
                <a:cubicBezTo>
                  <a:pt x="-40229" y="534809"/>
                  <a:pt x="66126" y="19620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55178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2400" b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s-MX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    $group: </a:t>
            </a:r>
            <a:r>
              <a:rPr lang="es-MX" sz="24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24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  _id: "$Genre",</a:t>
            </a:r>
          </a:p>
          <a:p>
            <a:r>
              <a:rPr lang="es-MX" sz="24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s-MX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s-MX" sz="2400" b="0" dirty="0">
                <a:solidFill>
                  <a:srgbClr val="FF006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D3B183-7BDC-495A-AE62-534DFE23BAE6}"/>
              </a:ext>
            </a:extLst>
          </p:cNvPr>
          <p:cNvSpPr txBox="1"/>
          <p:nvPr/>
        </p:nvSpPr>
        <p:spPr>
          <a:xfrm>
            <a:off x="5154908" y="3040081"/>
            <a:ext cx="6643165" cy="1200329"/>
          </a:xfrm>
          <a:custGeom>
            <a:avLst/>
            <a:gdLst>
              <a:gd name="connsiteX0" fmla="*/ 0 w 6643165"/>
              <a:gd name="connsiteY0" fmla="*/ 0 h 1200329"/>
              <a:gd name="connsiteX1" fmla="*/ 797180 w 6643165"/>
              <a:gd name="connsiteY1" fmla="*/ 0 h 1200329"/>
              <a:gd name="connsiteX2" fmla="*/ 1461496 w 6643165"/>
              <a:gd name="connsiteY2" fmla="*/ 0 h 1200329"/>
              <a:gd name="connsiteX3" fmla="*/ 2125813 w 6643165"/>
              <a:gd name="connsiteY3" fmla="*/ 0 h 1200329"/>
              <a:gd name="connsiteX4" fmla="*/ 2590834 w 6643165"/>
              <a:gd name="connsiteY4" fmla="*/ 0 h 1200329"/>
              <a:gd name="connsiteX5" fmla="*/ 3321583 w 6643165"/>
              <a:gd name="connsiteY5" fmla="*/ 0 h 1200329"/>
              <a:gd name="connsiteX6" fmla="*/ 3786604 w 6643165"/>
              <a:gd name="connsiteY6" fmla="*/ 0 h 1200329"/>
              <a:gd name="connsiteX7" fmla="*/ 4583784 w 6643165"/>
              <a:gd name="connsiteY7" fmla="*/ 0 h 1200329"/>
              <a:gd name="connsiteX8" fmla="*/ 5314532 w 6643165"/>
              <a:gd name="connsiteY8" fmla="*/ 0 h 1200329"/>
              <a:gd name="connsiteX9" fmla="*/ 5845985 w 6643165"/>
              <a:gd name="connsiteY9" fmla="*/ 0 h 1200329"/>
              <a:gd name="connsiteX10" fmla="*/ 6643165 w 6643165"/>
              <a:gd name="connsiteY10" fmla="*/ 0 h 1200329"/>
              <a:gd name="connsiteX11" fmla="*/ 6643165 w 6643165"/>
              <a:gd name="connsiteY11" fmla="*/ 576158 h 1200329"/>
              <a:gd name="connsiteX12" fmla="*/ 6643165 w 6643165"/>
              <a:gd name="connsiteY12" fmla="*/ 1200329 h 1200329"/>
              <a:gd name="connsiteX13" fmla="*/ 5978849 w 6643165"/>
              <a:gd name="connsiteY13" fmla="*/ 1200329 h 1200329"/>
              <a:gd name="connsiteX14" fmla="*/ 5447395 w 6643165"/>
              <a:gd name="connsiteY14" fmla="*/ 1200329 h 1200329"/>
              <a:gd name="connsiteX15" fmla="*/ 4716647 w 6643165"/>
              <a:gd name="connsiteY15" fmla="*/ 1200329 h 1200329"/>
              <a:gd name="connsiteX16" fmla="*/ 3985899 w 6643165"/>
              <a:gd name="connsiteY16" fmla="*/ 1200329 h 1200329"/>
              <a:gd name="connsiteX17" fmla="*/ 3520877 w 6643165"/>
              <a:gd name="connsiteY17" fmla="*/ 1200329 h 1200329"/>
              <a:gd name="connsiteX18" fmla="*/ 2723698 w 6643165"/>
              <a:gd name="connsiteY18" fmla="*/ 1200329 h 1200329"/>
              <a:gd name="connsiteX19" fmla="*/ 1992950 w 6643165"/>
              <a:gd name="connsiteY19" fmla="*/ 1200329 h 1200329"/>
              <a:gd name="connsiteX20" fmla="*/ 1328633 w 6643165"/>
              <a:gd name="connsiteY20" fmla="*/ 1200329 h 1200329"/>
              <a:gd name="connsiteX21" fmla="*/ 863611 w 6643165"/>
              <a:gd name="connsiteY21" fmla="*/ 1200329 h 1200329"/>
              <a:gd name="connsiteX22" fmla="*/ 0 w 6643165"/>
              <a:gd name="connsiteY22" fmla="*/ 1200329 h 1200329"/>
              <a:gd name="connsiteX23" fmla="*/ 0 w 6643165"/>
              <a:gd name="connsiteY23" fmla="*/ 588161 h 1200329"/>
              <a:gd name="connsiteX24" fmla="*/ 0 w 6643165"/>
              <a:gd name="connsiteY2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643165" h="1200329" fill="none" extrusionOk="0">
                <a:moveTo>
                  <a:pt x="0" y="0"/>
                </a:moveTo>
                <a:cubicBezTo>
                  <a:pt x="365118" y="-37221"/>
                  <a:pt x="422827" y="-31670"/>
                  <a:pt x="797180" y="0"/>
                </a:cubicBezTo>
                <a:cubicBezTo>
                  <a:pt x="1171533" y="31670"/>
                  <a:pt x="1258798" y="26912"/>
                  <a:pt x="1461496" y="0"/>
                </a:cubicBezTo>
                <a:cubicBezTo>
                  <a:pt x="1664194" y="-26912"/>
                  <a:pt x="1939539" y="15769"/>
                  <a:pt x="2125813" y="0"/>
                </a:cubicBezTo>
                <a:cubicBezTo>
                  <a:pt x="2312087" y="-15769"/>
                  <a:pt x="2448426" y="-20384"/>
                  <a:pt x="2590834" y="0"/>
                </a:cubicBezTo>
                <a:cubicBezTo>
                  <a:pt x="2733242" y="20384"/>
                  <a:pt x="2996803" y="35127"/>
                  <a:pt x="3321583" y="0"/>
                </a:cubicBezTo>
                <a:cubicBezTo>
                  <a:pt x="3646363" y="-35127"/>
                  <a:pt x="3565352" y="-5634"/>
                  <a:pt x="3786604" y="0"/>
                </a:cubicBezTo>
                <a:cubicBezTo>
                  <a:pt x="4007856" y="5634"/>
                  <a:pt x="4199543" y="-36249"/>
                  <a:pt x="4583784" y="0"/>
                </a:cubicBezTo>
                <a:cubicBezTo>
                  <a:pt x="4968025" y="36249"/>
                  <a:pt x="5088508" y="5120"/>
                  <a:pt x="5314532" y="0"/>
                </a:cubicBezTo>
                <a:cubicBezTo>
                  <a:pt x="5540556" y="-5120"/>
                  <a:pt x="5726484" y="-21248"/>
                  <a:pt x="5845985" y="0"/>
                </a:cubicBezTo>
                <a:cubicBezTo>
                  <a:pt x="5965486" y="21248"/>
                  <a:pt x="6409952" y="-32875"/>
                  <a:pt x="6643165" y="0"/>
                </a:cubicBezTo>
                <a:cubicBezTo>
                  <a:pt x="6662813" y="243154"/>
                  <a:pt x="6656790" y="450747"/>
                  <a:pt x="6643165" y="576158"/>
                </a:cubicBezTo>
                <a:cubicBezTo>
                  <a:pt x="6629540" y="701569"/>
                  <a:pt x="6642461" y="990883"/>
                  <a:pt x="6643165" y="1200329"/>
                </a:cubicBezTo>
                <a:cubicBezTo>
                  <a:pt x="6433883" y="1196944"/>
                  <a:pt x="6258941" y="1209111"/>
                  <a:pt x="5978849" y="1200329"/>
                </a:cubicBezTo>
                <a:cubicBezTo>
                  <a:pt x="5698757" y="1191547"/>
                  <a:pt x="5648373" y="1184973"/>
                  <a:pt x="5447395" y="1200329"/>
                </a:cubicBezTo>
                <a:cubicBezTo>
                  <a:pt x="5246417" y="1215685"/>
                  <a:pt x="4933718" y="1183837"/>
                  <a:pt x="4716647" y="1200329"/>
                </a:cubicBezTo>
                <a:cubicBezTo>
                  <a:pt x="4499576" y="1216821"/>
                  <a:pt x="4282447" y="1201488"/>
                  <a:pt x="3985899" y="1200329"/>
                </a:cubicBezTo>
                <a:cubicBezTo>
                  <a:pt x="3689351" y="1199170"/>
                  <a:pt x="3737136" y="1195474"/>
                  <a:pt x="3520877" y="1200329"/>
                </a:cubicBezTo>
                <a:cubicBezTo>
                  <a:pt x="3304618" y="1205184"/>
                  <a:pt x="3121413" y="1202527"/>
                  <a:pt x="2723698" y="1200329"/>
                </a:cubicBezTo>
                <a:cubicBezTo>
                  <a:pt x="2325983" y="1198131"/>
                  <a:pt x="2320050" y="1189394"/>
                  <a:pt x="1992950" y="1200329"/>
                </a:cubicBezTo>
                <a:cubicBezTo>
                  <a:pt x="1665850" y="1211264"/>
                  <a:pt x="1641009" y="1204109"/>
                  <a:pt x="1328633" y="1200329"/>
                </a:cubicBezTo>
                <a:cubicBezTo>
                  <a:pt x="1016257" y="1196549"/>
                  <a:pt x="1006920" y="1197740"/>
                  <a:pt x="863611" y="1200329"/>
                </a:cubicBezTo>
                <a:cubicBezTo>
                  <a:pt x="720302" y="1202918"/>
                  <a:pt x="410350" y="1200535"/>
                  <a:pt x="0" y="1200329"/>
                </a:cubicBezTo>
                <a:cubicBezTo>
                  <a:pt x="-20974" y="1059076"/>
                  <a:pt x="5398" y="758880"/>
                  <a:pt x="0" y="588161"/>
                </a:cubicBezTo>
                <a:cubicBezTo>
                  <a:pt x="-5398" y="417442"/>
                  <a:pt x="9842" y="265911"/>
                  <a:pt x="0" y="0"/>
                </a:cubicBezTo>
                <a:close/>
              </a:path>
              <a:path w="6643165" h="1200329" stroke="0" extrusionOk="0">
                <a:moveTo>
                  <a:pt x="0" y="0"/>
                </a:moveTo>
                <a:cubicBezTo>
                  <a:pt x="288649" y="-17969"/>
                  <a:pt x="410714" y="-21396"/>
                  <a:pt x="597885" y="0"/>
                </a:cubicBezTo>
                <a:cubicBezTo>
                  <a:pt x="785056" y="21396"/>
                  <a:pt x="864460" y="-11183"/>
                  <a:pt x="1062906" y="0"/>
                </a:cubicBezTo>
                <a:cubicBezTo>
                  <a:pt x="1261352" y="11183"/>
                  <a:pt x="1453468" y="22693"/>
                  <a:pt x="1793655" y="0"/>
                </a:cubicBezTo>
                <a:cubicBezTo>
                  <a:pt x="2133842" y="-22693"/>
                  <a:pt x="2283772" y="720"/>
                  <a:pt x="2524403" y="0"/>
                </a:cubicBezTo>
                <a:cubicBezTo>
                  <a:pt x="2765034" y="-720"/>
                  <a:pt x="2766096" y="10650"/>
                  <a:pt x="2989424" y="0"/>
                </a:cubicBezTo>
                <a:cubicBezTo>
                  <a:pt x="3212752" y="-10650"/>
                  <a:pt x="3338835" y="-32402"/>
                  <a:pt x="3653741" y="0"/>
                </a:cubicBezTo>
                <a:cubicBezTo>
                  <a:pt x="3968647" y="32402"/>
                  <a:pt x="4101636" y="-20556"/>
                  <a:pt x="4384489" y="0"/>
                </a:cubicBezTo>
                <a:cubicBezTo>
                  <a:pt x="4667342" y="20556"/>
                  <a:pt x="4899898" y="9539"/>
                  <a:pt x="5181669" y="0"/>
                </a:cubicBezTo>
                <a:cubicBezTo>
                  <a:pt x="5463440" y="-9539"/>
                  <a:pt x="5781756" y="-5470"/>
                  <a:pt x="5978849" y="0"/>
                </a:cubicBezTo>
                <a:cubicBezTo>
                  <a:pt x="6175942" y="5470"/>
                  <a:pt x="6359698" y="-1595"/>
                  <a:pt x="6643165" y="0"/>
                </a:cubicBezTo>
                <a:cubicBezTo>
                  <a:pt x="6638666" y="226978"/>
                  <a:pt x="6643557" y="412706"/>
                  <a:pt x="6643165" y="600165"/>
                </a:cubicBezTo>
                <a:cubicBezTo>
                  <a:pt x="6642773" y="787625"/>
                  <a:pt x="6661592" y="984436"/>
                  <a:pt x="6643165" y="1200329"/>
                </a:cubicBezTo>
                <a:cubicBezTo>
                  <a:pt x="6454363" y="1205786"/>
                  <a:pt x="6182300" y="1206459"/>
                  <a:pt x="5978849" y="1200329"/>
                </a:cubicBezTo>
                <a:cubicBezTo>
                  <a:pt x="5775398" y="1194199"/>
                  <a:pt x="5611979" y="1191959"/>
                  <a:pt x="5447395" y="1200329"/>
                </a:cubicBezTo>
                <a:cubicBezTo>
                  <a:pt x="5282811" y="1208699"/>
                  <a:pt x="5098205" y="1218310"/>
                  <a:pt x="4783079" y="1200329"/>
                </a:cubicBezTo>
                <a:cubicBezTo>
                  <a:pt x="4467953" y="1182348"/>
                  <a:pt x="4429241" y="1213091"/>
                  <a:pt x="4318057" y="1200329"/>
                </a:cubicBezTo>
                <a:cubicBezTo>
                  <a:pt x="4206873" y="1187567"/>
                  <a:pt x="4029113" y="1182068"/>
                  <a:pt x="3786604" y="1200329"/>
                </a:cubicBezTo>
                <a:cubicBezTo>
                  <a:pt x="3544095" y="1218590"/>
                  <a:pt x="3286823" y="1203596"/>
                  <a:pt x="3122288" y="1200329"/>
                </a:cubicBezTo>
                <a:cubicBezTo>
                  <a:pt x="2957753" y="1197062"/>
                  <a:pt x="2658046" y="1185563"/>
                  <a:pt x="2457971" y="1200329"/>
                </a:cubicBezTo>
                <a:cubicBezTo>
                  <a:pt x="2257896" y="1215095"/>
                  <a:pt x="1900170" y="1208011"/>
                  <a:pt x="1660791" y="1200329"/>
                </a:cubicBezTo>
                <a:cubicBezTo>
                  <a:pt x="1421412" y="1192647"/>
                  <a:pt x="1181498" y="1195372"/>
                  <a:pt x="996475" y="1200329"/>
                </a:cubicBezTo>
                <a:cubicBezTo>
                  <a:pt x="811452" y="1205286"/>
                  <a:pt x="425917" y="1218333"/>
                  <a:pt x="0" y="1200329"/>
                </a:cubicBezTo>
                <a:cubicBezTo>
                  <a:pt x="-28207" y="894652"/>
                  <a:pt x="16698" y="767294"/>
                  <a:pt x="0" y="588161"/>
                </a:cubicBezTo>
                <a:cubicBezTo>
                  <a:pt x="-16698" y="409028"/>
                  <a:pt x="11087" y="19729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57150">
            <a:solidFill>
              <a:srgbClr val="00FF00">
                <a:alpha val="28000"/>
              </a:srgbClr>
            </a:solidFill>
            <a:extLst>
              <a:ext uri="{C807C97D-BFC1-408E-A445-0C87EB9F89A2}">
                <ask:lineSketchStyleProps xmlns:ask="http://schemas.microsoft.com/office/drawing/2018/sketchyshapes" sd="32186943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s-MX" dirty="0">
                <a:latin typeface="Consolas" panose="020B0609020204030204" pitchFamily="49" charset="0"/>
              </a:rPr>
              <a:t>La respuesta a la pregunta anterior, es;</a:t>
            </a:r>
          </a:p>
          <a:p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Accion, Shooter, Role-</a:t>
            </a:r>
            <a:r>
              <a:rPr lang="es-MX" dirty="0" err="1">
                <a:latin typeface="Consolas" panose="020B0609020204030204" pitchFamily="49" charset="0"/>
              </a:rPr>
              <a:t>Playing</a:t>
            </a:r>
            <a:r>
              <a:rPr lang="es-MX" dirty="0">
                <a:latin typeface="Consolas" panose="020B0609020204030204" pitchFamily="49" charset="0"/>
              </a:rPr>
              <a:t>, Adventure, </a:t>
            </a:r>
            <a:r>
              <a:rPr lang="es-MX" dirty="0" err="1">
                <a:latin typeface="Consolas" panose="020B0609020204030204" pitchFamily="49" charset="0"/>
              </a:rPr>
              <a:t>Flighting</a:t>
            </a:r>
            <a:endParaRPr lang="es-MX" dirty="0">
              <a:latin typeface="Consolas" panose="020B0609020204030204" pitchFamily="49" charset="0"/>
            </a:endParaRPr>
          </a:p>
          <a:p>
            <a:r>
              <a:rPr lang="es-MX" dirty="0">
                <a:latin typeface="Consolas" panose="020B0609020204030204" pitchFamily="49" charset="0"/>
              </a:rPr>
              <a:t>Plataform, </a:t>
            </a:r>
            <a:r>
              <a:rPr lang="es-MX" dirty="0" err="1">
                <a:latin typeface="Consolas" panose="020B0609020204030204" pitchFamily="49" charset="0"/>
              </a:rPr>
              <a:t>Pluzzle</a:t>
            </a:r>
            <a:r>
              <a:rPr lang="es-MX" dirty="0">
                <a:latin typeface="Consolas" panose="020B0609020204030204" pitchFamily="49" charset="0"/>
              </a:rPr>
              <a:t>, Sports, Racing, Strategy.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06D5FEF6-47FB-4AE6-BBBE-4B5D39AF4ABF}"/>
              </a:ext>
            </a:extLst>
          </p:cNvPr>
          <p:cNvSpPr txBox="1">
            <a:spLocks/>
          </p:cNvSpPr>
          <p:nvPr/>
        </p:nvSpPr>
        <p:spPr>
          <a:xfrm>
            <a:off x="6523534" y="2073275"/>
            <a:ext cx="2849066" cy="1332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MX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425477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6012.tgt.Office_50301380_TF33713516_Win32_OJ112196127" id="{BE9D9199-ABB8-4370-9D20-B54D4B2FD6B3}" vid="{E9DD8443-CC0D-4962-ABD4-763920AE0A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{C8E3EF37-F678-438C-9FC2-99ED527B18BA}tf33713516_win32</Template>
  <TotalTime>2698</TotalTime>
  <Words>701</Words>
  <Application>Microsoft Office PowerPoint</Application>
  <PresentationFormat>Panorámica</PresentationFormat>
  <Paragraphs>194</Paragraphs>
  <Slides>24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Gill Sans MT</vt:lpstr>
      <vt:lpstr>Walbaum Display</vt:lpstr>
      <vt:lpstr>3DFloatVTI</vt:lpstr>
      <vt:lpstr>BASE DE DATOS DE VIDEOJUEGOS</vt:lpstr>
      <vt:lpstr>Equipo</vt:lpstr>
      <vt:lpstr>Introducción</vt:lpstr>
      <vt:lpstr>La mejor manera de empezar es dejar de hablar y comenzar a actuar.</vt:lpstr>
      <vt:lpstr>Pregunta 1</vt:lpstr>
      <vt:lpstr>Código</vt:lpstr>
      <vt:lpstr>Gráfico</vt:lpstr>
      <vt:lpstr>Pregunta 2</vt:lpstr>
      <vt:lpstr>Código</vt:lpstr>
      <vt:lpstr>Grafico</vt:lpstr>
      <vt:lpstr>Pregunta 3</vt:lpstr>
      <vt:lpstr>Código</vt:lpstr>
      <vt:lpstr>Grafico</vt:lpstr>
      <vt:lpstr>Pregunta 4</vt:lpstr>
      <vt:lpstr>Código</vt:lpstr>
      <vt:lpstr>Gráfica</vt:lpstr>
      <vt:lpstr>Pregunta 5</vt:lpstr>
      <vt:lpstr>Código</vt:lpstr>
      <vt:lpstr>Grafico</vt:lpstr>
      <vt:lpstr>Pregunta 6</vt:lpstr>
      <vt:lpstr>Código</vt:lpstr>
      <vt:lpstr>Grafico</vt:lpstr>
      <vt:lpstr>Resumen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 DE VIDEOJUEGOS</dc:title>
  <dc:creator>Carlos Michel Acosta Trasvina</dc:creator>
  <cp:lastModifiedBy>Carlos Michel Acosta Trasvina</cp:lastModifiedBy>
  <cp:revision>23</cp:revision>
  <dcterms:created xsi:type="dcterms:W3CDTF">2024-02-17T17:24:24Z</dcterms:created>
  <dcterms:modified xsi:type="dcterms:W3CDTF">2024-02-24T19:44:54Z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